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409" r:id="rId3"/>
    <p:sldId id="344" r:id="rId4"/>
    <p:sldId id="419" r:id="rId5"/>
    <p:sldId id="2076137435" r:id="rId6"/>
    <p:sldId id="2076137444" r:id="rId7"/>
    <p:sldId id="2076137447" r:id="rId8"/>
    <p:sldId id="2076137446" r:id="rId9"/>
    <p:sldId id="2076137448" r:id="rId10"/>
    <p:sldId id="2076137458" r:id="rId11"/>
    <p:sldId id="2076137450" r:id="rId12"/>
    <p:sldId id="2076137449" r:id="rId13"/>
    <p:sldId id="2076137451" r:id="rId14"/>
    <p:sldId id="2076137452" r:id="rId15"/>
    <p:sldId id="2076137453" r:id="rId16"/>
    <p:sldId id="2076137454" r:id="rId17"/>
    <p:sldId id="2076137455" r:id="rId18"/>
    <p:sldId id="2076137456" r:id="rId19"/>
    <p:sldId id="2076137457" r:id="rId20"/>
    <p:sldId id="2076137418" r:id="rId21"/>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Segoe UI" panose="020B0502040204020203"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Segoe UI" panose="020B0502040204020203"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Segoe UI" panose="020B0502040204020203"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Segoe UI" panose="020B0502040204020203"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Segoe UI" panose="020B0502040204020203"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Segoe UI" panose="020B0502040204020203"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Segoe UI" panose="020B0502040204020203"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Segoe UI" panose="020B0502040204020203"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Segoe UI" panose="020B0502040204020203"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B200"/>
    <a:srgbClr val="A2C0D2"/>
    <a:srgbClr val="516986"/>
    <a:srgbClr val="5486B8"/>
    <a:srgbClr val="296A8E"/>
    <a:srgbClr val="1058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3" autoAdjust="0"/>
    <p:restoredTop sz="97586" autoAdjust="0"/>
  </p:normalViewPr>
  <p:slideViewPr>
    <p:cSldViewPr snapToGrid="0">
      <p:cViewPr varScale="1">
        <p:scale>
          <a:sx n="93" d="100"/>
          <a:sy n="93" d="100"/>
        </p:scale>
        <p:origin x="420" y="60"/>
      </p:cViewPr>
      <p:guideLst>
        <p:guide orient="horz" pos="2160"/>
        <p:guide pos="3840"/>
      </p:guideLst>
    </p:cSldViewPr>
  </p:slideViewPr>
  <p:notesTextViewPr>
    <p:cViewPr>
      <p:scale>
        <a:sx n="1" d="1"/>
        <a:sy n="1" d="1"/>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o Lachev" userId="8b6a39f9-03a0-4118-b057-cfd26416a35c" providerId="ADAL" clId="{5C0EB307-8AD6-46F8-ACFF-76C7A4B1EFEC}"/>
    <pc:docChg chg="undo custSel addSld delSld modSld sldOrd">
      <pc:chgData name="Teo Lachev" userId="8b6a39f9-03a0-4118-b057-cfd26416a35c" providerId="ADAL" clId="{5C0EB307-8AD6-46F8-ACFF-76C7A4B1EFEC}" dt="2025-11-28T21:35:26.448" v="6963" actId="14100"/>
      <pc:docMkLst>
        <pc:docMk/>
      </pc:docMkLst>
      <pc:sldChg chg="addSp delSp modSp mod">
        <pc:chgData name="Teo Lachev" userId="8b6a39f9-03a0-4118-b057-cfd26416a35c" providerId="ADAL" clId="{5C0EB307-8AD6-46F8-ACFF-76C7A4B1EFEC}" dt="2025-09-11T15:45:17.868" v="6430" actId="20577"/>
        <pc:sldMkLst>
          <pc:docMk/>
          <pc:sldMk cId="0" sldId="256"/>
        </pc:sldMkLst>
        <pc:spChg chg="mod">
          <ac:chgData name="Teo Lachev" userId="8b6a39f9-03a0-4118-b057-cfd26416a35c" providerId="ADAL" clId="{5C0EB307-8AD6-46F8-ACFF-76C7A4B1EFEC}" dt="2025-09-11T15:45:17.868" v="6430" actId="20577"/>
          <ac:spMkLst>
            <pc:docMk/>
            <pc:sldMk cId="0" sldId="256"/>
            <ac:spMk id="10" creationId="{19BDB045-DF3D-41B6-AB06-ED0C4FEBC98C}"/>
          </ac:spMkLst>
        </pc:spChg>
        <pc:picChg chg="add mod">
          <ac:chgData name="Teo Lachev" userId="8b6a39f9-03a0-4118-b057-cfd26416a35c" providerId="ADAL" clId="{5C0EB307-8AD6-46F8-ACFF-76C7A4B1EFEC}" dt="2025-09-11T15:44:03.290" v="6424" actId="1076"/>
          <ac:picMkLst>
            <pc:docMk/>
            <pc:sldMk cId="0" sldId="256"/>
            <ac:picMk id="8" creationId="{B16925AA-FD1B-6578-1B9D-A0C99F0037F2}"/>
          </ac:picMkLst>
        </pc:picChg>
      </pc:sldChg>
      <pc:sldChg chg="addSp delSp modSp mod">
        <pc:chgData name="Teo Lachev" userId="8b6a39f9-03a0-4118-b057-cfd26416a35c" providerId="ADAL" clId="{5C0EB307-8AD6-46F8-ACFF-76C7A4B1EFEC}" dt="2025-11-28T21:35:26.448" v="6963" actId="14100"/>
        <pc:sldMkLst>
          <pc:docMk/>
          <pc:sldMk cId="853759687" sldId="409"/>
        </pc:sldMkLst>
        <pc:spChg chg="mod">
          <ac:chgData name="Teo Lachev" userId="8b6a39f9-03a0-4118-b057-cfd26416a35c" providerId="ADAL" clId="{5C0EB307-8AD6-46F8-ACFF-76C7A4B1EFEC}" dt="2025-11-28T21:31:06.690" v="6955" actId="20577"/>
          <ac:spMkLst>
            <pc:docMk/>
            <pc:sldMk cId="853759687" sldId="409"/>
            <ac:spMk id="4" creationId="{A0A49F7C-35E4-4EA4-A2BE-15ED3BF5F050}"/>
          </ac:spMkLst>
        </pc:spChg>
        <pc:spChg chg="mod">
          <ac:chgData name="Teo Lachev" userId="8b6a39f9-03a0-4118-b057-cfd26416a35c" providerId="ADAL" clId="{5C0EB307-8AD6-46F8-ACFF-76C7A4B1EFEC}" dt="2025-09-10T19:26:34.747" v="6185" actId="14100"/>
          <ac:spMkLst>
            <pc:docMk/>
            <pc:sldMk cId="853759687" sldId="409"/>
            <ac:spMk id="7" creationId="{0CD5DA33-BA1E-4E6B-8DD9-953AB2AD39BF}"/>
          </ac:spMkLst>
        </pc:spChg>
        <pc:spChg chg="mod">
          <ac:chgData name="Teo Lachev" userId="8b6a39f9-03a0-4118-b057-cfd26416a35c" providerId="ADAL" clId="{5C0EB307-8AD6-46F8-ACFF-76C7A4B1EFEC}" dt="2025-11-28T21:35:26.448" v="6963" actId="14100"/>
          <ac:spMkLst>
            <pc:docMk/>
            <pc:sldMk cId="853759687" sldId="409"/>
            <ac:spMk id="9" creationId="{A818AD99-5947-F05C-5A75-B6B278CB4CAF}"/>
          </ac:spMkLst>
        </pc:spChg>
        <pc:picChg chg="add mod">
          <ac:chgData name="Teo Lachev" userId="8b6a39f9-03a0-4118-b057-cfd26416a35c" providerId="ADAL" clId="{5C0EB307-8AD6-46F8-ACFF-76C7A4B1EFEC}" dt="2025-11-28T21:35:00.075" v="6961" actId="14100"/>
          <ac:picMkLst>
            <pc:docMk/>
            <pc:sldMk cId="853759687" sldId="409"/>
            <ac:picMk id="3" creationId="{C0A45852-9944-2A01-952C-C471A73D51C3}"/>
          </ac:picMkLst>
        </pc:picChg>
        <pc:picChg chg="del mod">
          <ac:chgData name="Teo Lachev" userId="8b6a39f9-03a0-4118-b057-cfd26416a35c" providerId="ADAL" clId="{5C0EB307-8AD6-46F8-ACFF-76C7A4B1EFEC}" dt="2025-11-28T21:34:29.831" v="6956" actId="478"/>
          <ac:picMkLst>
            <pc:docMk/>
            <pc:sldMk cId="853759687" sldId="409"/>
            <ac:picMk id="8" creationId="{0C415709-76B6-5E16-69ED-2CA6A822547E}"/>
          </ac:picMkLst>
        </pc:picChg>
      </pc:sldChg>
      <pc:sldChg chg="modSp mod">
        <pc:chgData name="Teo Lachev" userId="8b6a39f9-03a0-4118-b057-cfd26416a35c" providerId="ADAL" clId="{5C0EB307-8AD6-46F8-ACFF-76C7A4B1EFEC}" dt="2025-09-09T18:49:01.558" v="132" actId="6549"/>
        <pc:sldMkLst>
          <pc:docMk/>
          <pc:sldMk cId="194900205" sldId="419"/>
        </pc:sldMkLst>
        <pc:spChg chg="mod">
          <ac:chgData name="Teo Lachev" userId="8b6a39f9-03a0-4118-b057-cfd26416a35c" providerId="ADAL" clId="{5C0EB307-8AD6-46F8-ACFF-76C7A4B1EFEC}" dt="2025-09-09T18:49:01.558" v="132" actId="6549"/>
          <ac:spMkLst>
            <pc:docMk/>
            <pc:sldMk cId="194900205" sldId="419"/>
            <ac:spMk id="2" creationId="{00000000-0000-0000-0000-000000000000}"/>
          </ac:spMkLst>
        </pc:spChg>
      </pc:sldChg>
      <pc:sldChg chg="modSp mod">
        <pc:chgData name="Teo Lachev" userId="8b6a39f9-03a0-4118-b057-cfd26416a35c" providerId="ADAL" clId="{5C0EB307-8AD6-46F8-ACFF-76C7A4B1EFEC}" dt="2025-11-19T21:33:38.844" v="6950" actId="1076"/>
        <pc:sldMkLst>
          <pc:docMk/>
          <pc:sldMk cId="291659291" sldId="2076137418"/>
        </pc:sldMkLst>
        <pc:spChg chg="mod">
          <ac:chgData name="Teo Lachev" userId="8b6a39f9-03a0-4118-b057-cfd26416a35c" providerId="ADAL" clId="{5C0EB307-8AD6-46F8-ACFF-76C7A4B1EFEC}" dt="2025-11-19T21:33:38.844" v="6950" actId="1076"/>
          <ac:spMkLst>
            <pc:docMk/>
            <pc:sldMk cId="291659291" sldId="2076137418"/>
            <ac:spMk id="86" creationId="{CB44C6C7-A34A-4B7D-B71E-487AAE430113}"/>
          </ac:spMkLst>
        </pc:spChg>
        <pc:picChg chg="mod">
          <ac:chgData name="Teo Lachev" userId="8b6a39f9-03a0-4118-b057-cfd26416a35c" providerId="ADAL" clId="{5C0EB307-8AD6-46F8-ACFF-76C7A4B1EFEC}" dt="2025-09-10T19:28:55.677" v="6312" actId="1076"/>
          <ac:picMkLst>
            <pc:docMk/>
            <pc:sldMk cId="291659291" sldId="2076137418"/>
            <ac:picMk id="4" creationId="{6E22A678-49A3-32B0-9134-74E8DB4D6769}"/>
          </ac:picMkLst>
        </pc:picChg>
      </pc:sldChg>
      <pc:sldChg chg="addSp delSp modSp mod ord">
        <pc:chgData name="Teo Lachev" userId="8b6a39f9-03a0-4118-b057-cfd26416a35c" providerId="ADAL" clId="{5C0EB307-8AD6-46F8-ACFF-76C7A4B1EFEC}" dt="2025-11-19T21:06:25.952" v="6637" actId="20577"/>
        <pc:sldMkLst>
          <pc:docMk/>
          <pc:sldMk cId="1014625842" sldId="2076137435"/>
        </pc:sldMkLst>
        <pc:spChg chg="mod">
          <ac:chgData name="Teo Lachev" userId="8b6a39f9-03a0-4118-b057-cfd26416a35c" providerId="ADAL" clId="{5C0EB307-8AD6-46F8-ACFF-76C7A4B1EFEC}" dt="2025-09-09T18:55:01.913" v="229" actId="6549"/>
          <ac:spMkLst>
            <pc:docMk/>
            <pc:sldMk cId="1014625842" sldId="2076137435"/>
            <ac:spMk id="2" creationId="{DF4D9D91-201E-4F6F-A148-7090AE7CE7D6}"/>
          </ac:spMkLst>
        </pc:spChg>
        <pc:spChg chg="mod">
          <ac:chgData name="Teo Lachev" userId="8b6a39f9-03a0-4118-b057-cfd26416a35c" providerId="ADAL" clId="{5C0EB307-8AD6-46F8-ACFF-76C7A4B1EFEC}" dt="2025-11-19T21:06:25.952" v="6637" actId="20577"/>
          <ac:spMkLst>
            <pc:docMk/>
            <pc:sldMk cId="1014625842" sldId="2076137435"/>
            <ac:spMk id="3" creationId="{6A89A5F6-E0BE-D8A1-AEA0-64473A15EB16}"/>
          </ac:spMkLst>
        </pc:spChg>
        <pc:picChg chg="add mod">
          <ac:chgData name="Teo Lachev" userId="8b6a39f9-03a0-4118-b057-cfd26416a35c" providerId="ADAL" clId="{5C0EB307-8AD6-46F8-ACFF-76C7A4B1EFEC}" dt="2025-09-09T19:02:40.528" v="506" actId="14100"/>
          <ac:picMkLst>
            <pc:docMk/>
            <pc:sldMk cId="1014625842" sldId="2076137435"/>
            <ac:picMk id="7" creationId="{D49A7268-DD2F-0EE8-20C4-605070F374C3}"/>
          </ac:picMkLst>
        </pc:picChg>
      </pc:sldChg>
      <pc:sldChg chg="addSp delSp modSp add mod">
        <pc:chgData name="Teo Lachev" userId="8b6a39f9-03a0-4118-b057-cfd26416a35c" providerId="ADAL" clId="{5C0EB307-8AD6-46F8-ACFF-76C7A4B1EFEC}" dt="2025-09-09T20:12:11.119" v="926" actId="403"/>
        <pc:sldMkLst>
          <pc:docMk/>
          <pc:sldMk cId="3323451163" sldId="2076137444"/>
        </pc:sldMkLst>
        <pc:spChg chg="mod">
          <ac:chgData name="Teo Lachev" userId="8b6a39f9-03a0-4118-b057-cfd26416a35c" providerId="ADAL" clId="{5C0EB307-8AD6-46F8-ACFF-76C7A4B1EFEC}" dt="2025-09-09T19:03:01.307" v="532" actId="20577"/>
          <ac:spMkLst>
            <pc:docMk/>
            <pc:sldMk cId="3323451163" sldId="2076137444"/>
            <ac:spMk id="2" creationId="{7B294B84-34D4-8DA8-C16A-6E7935495621}"/>
          </ac:spMkLst>
        </pc:spChg>
        <pc:graphicFrameChg chg="mod modGraphic">
          <ac:chgData name="Teo Lachev" userId="8b6a39f9-03a0-4118-b057-cfd26416a35c" providerId="ADAL" clId="{5C0EB307-8AD6-46F8-ACFF-76C7A4B1EFEC}" dt="2025-09-09T20:12:11.119" v="926" actId="403"/>
          <ac:graphicFrameMkLst>
            <pc:docMk/>
            <pc:sldMk cId="3323451163" sldId="2076137444"/>
            <ac:graphicFrameMk id="9" creationId="{01A4C0F3-A569-751A-F868-0E4CDBA09F0E}"/>
          </ac:graphicFrameMkLst>
        </pc:graphicFrameChg>
      </pc:sldChg>
      <pc:sldChg chg="addSp delSp modSp add mod">
        <pc:chgData name="Teo Lachev" userId="8b6a39f9-03a0-4118-b057-cfd26416a35c" providerId="ADAL" clId="{5C0EB307-8AD6-46F8-ACFF-76C7A4B1EFEC}" dt="2025-09-10T18:39:21.759" v="3988" actId="6549"/>
        <pc:sldMkLst>
          <pc:docMk/>
          <pc:sldMk cId="2879226248" sldId="2076137446"/>
        </pc:sldMkLst>
        <pc:spChg chg="mod">
          <ac:chgData name="Teo Lachev" userId="8b6a39f9-03a0-4118-b057-cfd26416a35c" providerId="ADAL" clId="{5C0EB307-8AD6-46F8-ACFF-76C7A4B1EFEC}" dt="2025-09-10T18:39:21.759" v="3988" actId="6549"/>
          <ac:spMkLst>
            <pc:docMk/>
            <pc:sldMk cId="2879226248" sldId="2076137446"/>
            <ac:spMk id="2" creationId="{465E9924-3D18-5F39-2677-6691D50B7BDF}"/>
          </ac:spMkLst>
        </pc:spChg>
        <pc:picChg chg="add mod">
          <ac:chgData name="Teo Lachev" userId="8b6a39f9-03a0-4118-b057-cfd26416a35c" providerId="ADAL" clId="{5C0EB307-8AD6-46F8-ACFF-76C7A4B1EFEC}" dt="2025-09-09T19:08:56.561" v="590" actId="14100"/>
          <ac:picMkLst>
            <pc:docMk/>
            <pc:sldMk cId="2879226248" sldId="2076137446"/>
            <ac:picMk id="2050" creationId="{15793AA9-AD1C-6E74-E975-D6C0C642C59F}"/>
          </ac:picMkLst>
        </pc:picChg>
      </pc:sldChg>
      <pc:sldChg chg="addSp delSp modSp add mod ord">
        <pc:chgData name="Teo Lachev" userId="8b6a39f9-03a0-4118-b057-cfd26416a35c" providerId="ADAL" clId="{5C0EB307-8AD6-46F8-ACFF-76C7A4B1EFEC}" dt="2025-11-19T21:11:03.479" v="6639" actId="20577"/>
        <pc:sldMkLst>
          <pc:docMk/>
          <pc:sldMk cId="2594090418" sldId="2076137447"/>
        </pc:sldMkLst>
        <pc:spChg chg="mod">
          <ac:chgData name="Teo Lachev" userId="8b6a39f9-03a0-4118-b057-cfd26416a35c" providerId="ADAL" clId="{5C0EB307-8AD6-46F8-ACFF-76C7A4B1EFEC}" dt="2025-09-09T19:39:32.516" v="623" actId="20577"/>
          <ac:spMkLst>
            <pc:docMk/>
            <pc:sldMk cId="2594090418" sldId="2076137447"/>
            <ac:spMk id="2" creationId="{9ABDDE8C-241A-B227-16E9-5AB0D78FD68A}"/>
          </ac:spMkLst>
        </pc:spChg>
        <pc:spChg chg="add mod">
          <ac:chgData name="Teo Lachev" userId="8b6a39f9-03a0-4118-b057-cfd26416a35c" providerId="ADAL" clId="{5C0EB307-8AD6-46F8-ACFF-76C7A4B1EFEC}" dt="2025-11-19T21:11:03.479" v="6639" actId="20577"/>
          <ac:spMkLst>
            <pc:docMk/>
            <pc:sldMk cId="2594090418" sldId="2076137447"/>
            <ac:spMk id="6" creationId="{BDCBC1C2-C790-45F2-F1C8-70EC079B58CF}"/>
          </ac:spMkLst>
        </pc:spChg>
        <pc:spChg chg="add mod">
          <ac:chgData name="Teo Lachev" userId="8b6a39f9-03a0-4118-b057-cfd26416a35c" providerId="ADAL" clId="{5C0EB307-8AD6-46F8-ACFF-76C7A4B1EFEC}" dt="2025-09-09T21:14:29.174" v="1786" actId="255"/>
          <ac:spMkLst>
            <pc:docMk/>
            <pc:sldMk cId="2594090418" sldId="2076137447"/>
            <ac:spMk id="7" creationId="{A64A0A70-7A7E-2889-363E-34A94C3E0827}"/>
          </ac:spMkLst>
        </pc:spChg>
        <pc:picChg chg="mod">
          <ac:chgData name="Teo Lachev" userId="8b6a39f9-03a0-4118-b057-cfd26416a35c" providerId="ADAL" clId="{5C0EB307-8AD6-46F8-ACFF-76C7A4B1EFEC}" dt="2025-09-09T20:11:57.020" v="924" actId="14100"/>
          <ac:picMkLst>
            <pc:docMk/>
            <pc:sldMk cId="2594090418" sldId="2076137447"/>
            <ac:picMk id="5" creationId="{983F3FC5-08A9-0DA5-1563-C43AA51E264E}"/>
          </ac:picMkLst>
        </pc:picChg>
      </pc:sldChg>
      <pc:sldChg chg="addSp delSp modSp add mod ord">
        <pc:chgData name="Teo Lachev" userId="8b6a39f9-03a0-4118-b057-cfd26416a35c" providerId="ADAL" clId="{5C0EB307-8AD6-46F8-ACFF-76C7A4B1EFEC}" dt="2025-11-19T21:25:50.234" v="6758" actId="27636"/>
        <pc:sldMkLst>
          <pc:docMk/>
          <pc:sldMk cId="835645742" sldId="2076137448"/>
        </pc:sldMkLst>
        <pc:spChg chg="mod">
          <ac:chgData name="Teo Lachev" userId="8b6a39f9-03a0-4118-b057-cfd26416a35c" providerId="ADAL" clId="{5C0EB307-8AD6-46F8-ACFF-76C7A4B1EFEC}" dt="2025-09-09T20:31:01.620" v="1117" actId="20577"/>
          <ac:spMkLst>
            <pc:docMk/>
            <pc:sldMk cId="835645742" sldId="2076137448"/>
            <ac:spMk id="2" creationId="{55DDB883-356C-C8BC-5E85-82E525CB718A}"/>
          </ac:spMkLst>
        </pc:spChg>
        <pc:spChg chg="add mod">
          <ac:chgData name="Teo Lachev" userId="8b6a39f9-03a0-4118-b057-cfd26416a35c" providerId="ADAL" clId="{5C0EB307-8AD6-46F8-ACFF-76C7A4B1EFEC}" dt="2025-09-09T21:24:09.147" v="2082" actId="20577"/>
          <ac:spMkLst>
            <pc:docMk/>
            <pc:sldMk cId="835645742" sldId="2076137448"/>
            <ac:spMk id="3" creationId="{F0071DA9-8E95-09E4-0DB4-0BFAB82BB49E}"/>
          </ac:spMkLst>
        </pc:spChg>
        <pc:spChg chg="mod">
          <ac:chgData name="Teo Lachev" userId="8b6a39f9-03a0-4118-b057-cfd26416a35c" providerId="ADAL" clId="{5C0EB307-8AD6-46F8-ACFF-76C7A4B1EFEC}" dt="2025-11-19T21:25:50.234" v="6758" actId="27636"/>
          <ac:spMkLst>
            <pc:docMk/>
            <pc:sldMk cId="835645742" sldId="2076137448"/>
            <ac:spMk id="6" creationId="{EC5CC80A-CB71-B257-D4FC-C0F0682ABAA1}"/>
          </ac:spMkLst>
        </pc:spChg>
      </pc:sldChg>
      <pc:sldChg chg="modSp add mod ord">
        <pc:chgData name="Teo Lachev" userId="8b6a39f9-03a0-4118-b057-cfd26416a35c" providerId="ADAL" clId="{5C0EB307-8AD6-46F8-ACFF-76C7A4B1EFEC}" dt="2025-11-19T21:20:28.922" v="6650"/>
        <pc:sldMkLst>
          <pc:docMk/>
          <pc:sldMk cId="100466172" sldId="2076137449"/>
        </pc:sldMkLst>
        <pc:spChg chg="mod">
          <ac:chgData name="Teo Lachev" userId="8b6a39f9-03a0-4118-b057-cfd26416a35c" providerId="ADAL" clId="{5C0EB307-8AD6-46F8-ACFF-76C7A4B1EFEC}" dt="2025-11-19T21:20:03.422" v="6646" actId="20577"/>
          <ac:spMkLst>
            <pc:docMk/>
            <pc:sldMk cId="100466172" sldId="2076137449"/>
            <ac:spMk id="2" creationId="{E623E30D-5CB9-2007-C3DE-ED8233607658}"/>
          </ac:spMkLst>
        </pc:spChg>
      </pc:sldChg>
      <pc:sldChg chg="addSp delSp modSp add mod">
        <pc:chgData name="Teo Lachev" userId="8b6a39f9-03a0-4118-b057-cfd26416a35c" providerId="ADAL" clId="{5C0EB307-8AD6-46F8-ACFF-76C7A4B1EFEC}" dt="2025-11-19T21:27:15.443" v="6800" actId="6549"/>
        <pc:sldMkLst>
          <pc:docMk/>
          <pc:sldMk cId="38387367" sldId="2076137450"/>
        </pc:sldMkLst>
        <pc:spChg chg="mod">
          <ac:chgData name="Teo Lachev" userId="8b6a39f9-03a0-4118-b057-cfd26416a35c" providerId="ADAL" clId="{5C0EB307-8AD6-46F8-ACFF-76C7A4B1EFEC}" dt="2025-09-10T18:00:56.233" v="2277" actId="20577"/>
          <ac:spMkLst>
            <pc:docMk/>
            <pc:sldMk cId="38387367" sldId="2076137450"/>
            <ac:spMk id="2" creationId="{E17A5E4A-D13D-D108-D86D-F12981156EA1}"/>
          </ac:spMkLst>
        </pc:spChg>
        <pc:graphicFrameChg chg="add mod modGraphic">
          <ac:chgData name="Teo Lachev" userId="8b6a39f9-03a0-4118-b057-cfd26416a35c" providerId="ADAL" clId="{5C0EB307-8AD6-46F8-ACFF-76C7A4B1EFEC}" dt="2025-11-19T21:27:15.443" v="6800" actId="6549"/>
          <ac:graphicFrameMkLst>
            <pc:docMk/>
            <pc:sldMk cId="38387367" sldId="2076137450"/>
            <ac:graphicFrameMk id="5" creationId="{3061D553-598D-4DA0-FBF5-86C1924EBF4B}"/>
          </ac:graphicFrameMkLst>
        </pc:graphicFrameChg>
      </pc:sldChg>
      <pc:sldChg chg="modSp add mod ord">
        <pc:chgData name="Teo Lachev" userId="8b6a39f9-03a0-4118-b057-cfd26416a35c" providerId="ADAL" clId="{5C0EB307-8AD6-46F8-ACFF-76C7A4B1EFEC}" dt="2025-09-10T19:34:38.606" v="6383" actId="20577"/>
        <pc:sldMkLst>
          <pc:docMk/>
          <pc:sldMk cId="25778100" sldId="2076137451"/>
        </pc:sldMkLst>
        <pc:spChg chg="mod">
          <ac:chgData name="Teo Lachev" userId="8b6a39f9-03a0-4118-b057-cfd26416a35c" providerId="ADAL" clId="{5C0EB307-8AD6-46F8-ACFF-76C7A4B1EFEC}" dt="2025-09-10T18:37:18.296" v="3945" actId="20577"/>
          <ac:spMkLst>
            <pc:docMk/>
            <pc:sldMk cId="25778100" sldId="2076137451"/>
            <ac:spMk id="2" creationId="{20FB9868-7CD7-AB82-A669-78587041F0AA}"/>
          </ac:spMkLst>
        </pc:spChg>
        <pc:spChg chg="mod">
          <ac:chgData name="Teo Lachev" userId="8b6a39f9-03a0-4118-b057-cfd26416a35c" providerId="ADAL" clId="{5C0EB307-8AD6-46F8-ACFF-76C7A4B1EFEC}" dt="2025-09-10T19:34:38.606" v="6383" actId="20577"/>
          <ac:spMkLst>
            <pc:docMk/>
            <pc:sldMk cId="25778100" sldId="2076137451"/>
            <ac:spMk id="3" creationId="{A791F363-329E-5875-2C76-55234715B967}"/>
          </ac:spMkLst>
        </pc:spChg>
        <pc:spChg chg="mod">
          <ac:chgData name="Teo Lachev" userId="8b6a39f9-03a0-4118-b057-cfd26416a35c" providerId="ADAL" clId="{5C0EB307-8AD6-46F8-ACFF-76C7A4B1EFEC}" dt="2025-09-10T19:33:49.931" v="6325" actId="403"/>
          <ac:spMkLst>
            <pc:docMk/>
            <pc:sldMk cId="25778100" sldId="2076137451"/>
            <ac:spMk id="6" creationId="{7434E3EE-CA48-FF52-DCEE-0EACF712F590}"/>
          </ac:spMkLst>
        </pc:spChg>
      </pc:sldChg>
      <pc:sldChg chg="delSp modSp add mod">
        <pc:chgData name="Teo Lachev" userId="8b6a39f9-03a0-4118-b057-cfd26416a35c" providerId="ADAL" clId="{5C0EB307-8AD6-46F8-ACFF-76C7A4B1EFEC}" dt="2025-09-10T18:38:08.695" v="3985" actId="1035"/>
        <pc:sldMkLst>
          <pc:docMk/>
          <pc:sldMk cId="224737932" sldId="2076137452"/>
        </pc:sldMkLst>
        <pc:spChg chg="mod">
          <ac:chgData name="Teo Lachev" userId="8b6a39f9-03a0-4118-b057-cfd26416a35c" providerId="ADAL" clId="{5C0EB307-8AD6-46F8-ACFF-76C7A4B1EFEC}" dt="2025-09-10T18:37:14.230" v="3943" actId="20577"/>
          <ac:spMkLst>
            <pc:docMk/>
            <pc:sldMk cId="224737932" sldId="2076137452"/>
            <ac:spMk id="2" creationId="{A9A615F7-1148-0342-7BBB-F9D77A700CA4}"/>
          </ac:spMkLst>
        </pc:spChg>
        <pc:spChg chg="mod">
          <ac:chgData name="Teo Lachev" userId="8b6a39f9-03a0-4118-b057-cfd26416a35c" providerId="ADAL" clId="{5C0EB307-8AD6-46F8-ACFF-76C7A4B1EFEC}" dt="2025-09-10T18:38:08.695" v="3985" actId="1035"/>
          <ac:spMkLst>
            <pc:docMk/>
            <pc:sldMk cId="224737932" sldId="2076137452"/>
            <ac:spMk id="6" creationId="{1ADEF129-C0C8-F46C-1B7A-7F07A0488B5C}"/>
          </ac:spMkLst>
        </pc:spChg>
      </pc:sldChg>
      <pc:sldChg chg="modSp add mod">
        <pc:chgData name="Teo Lachev" userId="8b6a39f9-03a0-4118-b057-cfd26416a35c" providerId="ADAL" clId="{5C0EB307-8AD6-46F8-ACFF-76C7A4B1EFEC}" dt="2025-11-04T19:35:33.328" v="6546" actId="20577"/>
        <pc:sldMkLst>
          <pc:docMk/>
          <pc:sldMk cId="1266151012" sldId="2076137453"/>
        </pc:sldMkLst>
        <pc:spChg chg="mod">
          <ac:chgData name="Teo Lachev" userId="8b6a39f9-03a0-4118-b057-cfd26416a35c" providerId="ADAL" clId="{5C0EB307-8AD6-46F8-ACFF-76C7A4B1EFEC}" dt="2025-09-10T18:55:32.716" v="4265" actId="403"/>
          <ac:spMkLst>
            <pc:docMk/>
            <pc:sldMk cId="1266151012" sldId="2076137453"/>
            <ac:spMk id="2" creationId="{1D60A7B9-57ED-CB67-C16B-1076AA5331BE}"/>
          </ac:spMkLst>
        </pc:spChg>
        <pc:spChg chg="mod">
          <ac:chgData name="Teo Lachev" userId="8b6a39f9-03a0-4118-b057-cfd26416a35c" providerId="ADAL" clId="{5C0EB307-8AD6-46F8-ACFF-76C7A4B1EFEC}" dt="2025-11-04T19:35:33.328" v="6546" actId="20577"/>
          <ac:spMkLst>
            <pc:docMk/>
            <pc:sldMk cId="1266151012" sldId="2076137453"/>
            <ac:spMk id="6" creationId="{6D9A77E2-EF22-2005-E820-7FE3C322B55D}"/>
          </ac:spMkLst>
        </pc:spChg>
      </pc:sldChg>
      <pc:sldChg chg="addSp modSp add mod">
        <pc:chgData name="Teo Lachev" userId="8b6a39f9-03a0-4118-b057-cfd26416a35c" providerId="ADAL" clId="{5C0EB307-8AD6-46F8-ACFF-76C7A4B1EFEC}" dt="2025-09-10T19:13:31.640" v="5119" actId="20577"/>
        <pc:sldMkLst>
          <pc:docMk/>
          <pc:sldMk cId="1728681337" sldId="2076137454"/>
        </pc:sldMkLst>
        <pc:spChg chg="mod">
          <ac:chgData name="Teo Lachev" userId="8b6a39f9-03a0-4118-b057-cfd26416a35c" providerId="ADAL" clId="{5C0EB307-8AD6-46F8-ACFF-76C7A4B1EFEC}" dt="2025-09-10T19:13:31.640" v="5119" actId="20577"/>
          <ac:spMkLst>
            <pc:docMk/>
            <pc:sldMk cId="1728681337" sldId="2076137454"/>
            <ac:spMk id="2" creationId="{B140BCDF-C988-67A6-DF29-155564695BAD}"/>
          </ac:spMkLst>
        </pc:spChg>
        <pc:spChg chg="mod">
          <ac:chgData name="Teo Lachev" userId="8b6a39f9-03a0-4118-b057-cfd26416a35c" providerId="ADAL" clId="{5C0EB307-8AD6-46F8-ACFF-76C7A4B1EFEC}" dt="2025-09-10T19:04:18.309" v="4553" actId="20577"/>
          <ac:spMkLst>
            <pc:docMk/>
            <pc:sldMk cId="1728681337" sldId="2076137454"/>
            <ac:spMk id="6" creationId="{199F3D03-EAD8-1291-D887-2DA59B50B01F}"/>
          </ac:spMkLst>
        </pc:spChg>
        <pc:picChg chg="add mod">
          <ac:chgData name="Teo Lachev" userId="8b6a39f9-03a0-4118-b057-cfd26416a35c" providerId="ADAL" clId="{5C0EB307-8AD6-46F8-ACFF-76C7A4B1EFEC}" dt="2025-09-10T19:03:11.387" v="4550" actId="14100"/>
          <ac:picMkLst>
            <pc:docMk/>
            <pc:sldMk cId="1728681337" sldId="2076137454"/>
            <ac:picMk id="5" creationId="{E6D47DE2-32CC-EE1A-19AB-A6B88CE767CF}"/>
          </ac:picMkLst>
        </pc:picChg>
        <pc:picChg chg="add mod">
          <ac:chgData name="Teo Lachev" userId="8b6a39f9-03a0-4118-b057-cfd26416a35c" providerId="ADAL" clId="{5C0EB307-8AD6-46F8-ACFF-76C7A4B1EFEC}" dt="2025-09-10T19:04:23.963" v="4555" actId="14100"/>
          <ac:picMkLst>
            <pc:docMk/>
            <pc:sldMk cId="1728681337" sldId="2076137454"/>
            <ac:picMk id="8" creationId="{CC16ABAE-F3FE-D36C-9810-6E19835AB613}"/>
          </ac:picMkLst>
        </pc:picChg>
      </pc:sldChg>
      <pc:sldChg chg="addSp delSp modSp add mod">
        <pc:chgData name="Teo Lachev" userId="8b6a39f9-03a0-4118-b057-cfd26416a35c" providerId="ADAL" clId="{5C0EB307-8AD6-46F8-ACFF-76C7A4B1EFEC}" dt="2025-11-19T21:24:24.338" v="6756" actId="478"/>
        <pc:sldMkLst>
          <pc:docMk/>
          <pc:sldMk cId="2984054233" sldId="2076137455"/>
        </pc:sldMkLst>
        <pc:spChg chg="mod">
          <ac:chgData name="Teo Lachev" userId="8b6a39f9-03a0-4118-b057-cfd26416a35c" providerId="ADAL" clId="{5C0EB307-8AD6-46F8-ACFF-76C7A4B1EFEC}" dt="2025-09-11T15:42:17.457" v="6387" actId="20577"/>
          <ac:spMkLst>
            <pc:docMk/>
            <pc:sldMk cId="2984054233" sldId="2076137455"/>
            <ac:spMk id="2" creationId="{6CB406BF-0A17-832C-3F26-3FF50A05959B}"/>
          </ac:spMkLst>
        </pc:spChg>
        <pc:spChg chg="mod">
          <ac:chgData name="Teo Lachev" userId="8b6a39f9-03a0-4118-b057-cfd26416a35c" providerId="ADAL" clId="{5C0EB307-8AD6-46F8-ACFF-76C7A4B1EFEC}" dt="2025-09-10T19:27:30.873" v="6216" actId="20577"/>
          <ac:spMkLst>
            <pc:docMk/>
            <pc:sldMk cId="2984054233" sldId="2076137455"/>
            <ac:spMk id="6" creationId="{ACB16B65-C7B2-30EF-4B35-3612EB77750D}"/>
          </ac:spMkLst>
        </pc:spChg>
        <pc:picChg chg="add mod">
          <ac:chgData name="Teo Lachev" userId="8b6a39f9-03a0-4118-b057-cfd26416a35c" providerId="ADAL" clId="{5C0EB307-8AD6-46F8-ACFF-76C7A4B1EFEC}" dt="2025-09-10T19:08:14.234" v="4846" actId="14100"/>
          <ac:picMkLst>
            <pc:docMk/>
            <pc:sldMk cId="2984054233" sldId="2076137455"/>
            <ac:picMk id="3" creationId="{0C954EC6-397F-C394-DDB0-633B0901B789}"/>
          </ac:picMkLst>
        </pc:picChg>
        <pc:picChg chg="add mod">
          <ac:chgData name="Teo Lachev" userId="8b6a39f9-03a0-4118-b057-cfd26416a35c" providerId="ADAL" clId="{5C0EB307-8AD6-46F8-ACFF-76C7A4B1EFEC}" dt="2025-09-10T19:12:53.927" v="5114" actId="14100"/>
          <ac:picMkLst>
            <pc:docMk/>
            <pc:sldMk cId="2984054233" sldId="2076137455"/>
            <ac:picMk id="9" creationId="{C61E8D51-E48C-EB31-E54A-EFEE55C30DC9}"/>
          </ac:picMkLst>
        </pc:picChg>
      </pc:sldChg>
      <pc:sldChg chg="addSp delSp modSp add mod">
        <pc:chgData name="Teo Lachev" userId="8b6a39f9-03a0-4118-b057-cfd26416a35c" providerId="ADAL" clId="{5C0EB307-8AD6-46F8-ACFF-76C7A4B1EFEC}" dt="2025-09-11T15:42:21.081" v="6390" actId="20577"/>
        <pc:sldMkLst>
          <pc:docMk/>
          <pc:sldMk cId="26363675" sldId="2076137456"/>
        </pc:sldMkLst>
        <pc:spChg chg="mod">
          <ac:chgData name="Teo Lachev" userId="8b6a39f9-03a0-4118-b057-cfd26416a35c" providerId="ADAL" clId="{5C0EB307-8AD6-46F8-ACFF-76C7A4B1EFEC}" dt="2025-09-11T15:42:21.081" v="6390" actId="20577"/>
          <ac:spMkLst>
            <pc:docMk/>
            <pc:sldMk cId="26363675" sldId="2076137456"/>
            <ac:spMk id="2" creationId="{3336FEDA-97EC-A9A6-4A94-5BE3A41A601A}"/>
          </ac:spMkLst>
        </pc:spChg>
        <pc:spChg chg="mod">
          <ac:chgData name="Teo Lachev" userId="8b6a39f9-03a0-4118-b057-cfd26416a35c" providerId="ADAL" clId="{5C0EB307-8AD6-46F8-ACFF-76C7A4B1EFEC}" dt="2025-09-10T19:19:03.983" v="5344" actId="20577"/>
          <ac:spMkLst>
            <pc:docMk/>
            <pc:sldMk cId="26363675" sldId="2076137456"/>
            <ac:spMk id="6" creationId="{ED6FE7E7-7CD8-E3F3-DBBD-BDD35997C059}"/>
          </ac:spMkLst>
        </pc:spChg>
        <pc:picChg chg="add mod">
          <ac:chgData name="Teo Lachev" userId="8b6a39f9-03a0-4118-b057-cfd26416a35c" providerId="ADAL" clId="{5C0EB307-8AD6-46F8-ACFF-76C7A4B1EFEC}" dt="2025-09-10T19:18:21.024" v="5341" actId="14100"/>
          <ac:picMkLst>
            <pc:docMk/>
            <pc:sldMk cId="26363675" sldId="2076137456"/>
            <ac:picMk id="1026" creationId="{20DEEF8E-02B7-C9A4-D03B-CD1F2C133EDA}"/>
          </ac:picMkLst>
        </pc:picChg>
      </pc:sldChg>
      <pc:sldChg chg="addSp delSp modSp add mod">
        <pc:chgData name="Teo Lachev" userId="8b6a39f9-03a0-4118-b057-cfd26416a35c" providerId="ADAL" clId="{5C0EB307-8AD6-46F8-ACFF-76C7A4B1EFEC}" dt="2025-09-10T19:22:01.628" v="5611" actId="14100"/>
        <pc:sldMkLst>
          <pc:docMk/>
          <pc:sldMk cId="3317281806" sldId="2076137457"/>
        </pc:sldMkLst>
        <pc:spChg chg="mod">
          <ac:chgData name="Teo Lachev" userId="8b6a39f9-03a0-4118-b057-cfd26416a35c" providerId="ADAL" clId="{5C0EB307-8AD6-46F8-ACFF-76C7A4B1EFEC}" dt="2025-09-10T19:20:36.657" v="5433" actId="6549"/>
          <ac:spMkLst>
            <pc:docMk/>
            <pc:sldMk cId="3317281806" sldId="2076137457"/>
            <ac:spMk id="2" creationId="{DD9B8DB8-295C-4AE1-57B1-44E7121B4B83}"/>
          </ac:spMkLst>
        </pc:spChg>
        <pc:spChg chg="mod">
          <ac:chgData name="Teo Lachev" userId="8b6a39f9-03a0-4118-b057-cfd26416a35c" providerId="ADAL" clId="{5C0EB307-8AD6-46F8-ACFF-76C7A4B1EFEC}" dt="2025-09-10T19:21:55.214" v="5609" actId="20577"/>
          <ac:spMkLst>
            <pc:docMk/>
            <pc:sldMk cId="3317281806" sldId="2076137457"/>
            <ac:spMk id="6" creationId="{C3C7FF38-BF05-3BE3-FFE3-FC1DF75CD4D2}"/>
          </ac:spMkLst>
        </pc:spChg>
        <pc:picChg chg="add mod">
          <ac:chgData name="Teo Lachev" userId="8b6a39f9-03a0-4118-b057-cfd26416a35c" providerId="ADAL" clId="{5C0EB307-8AD6-46F8-ACFF-76C7A4B1EFEC}" dt="2025-09-10T19:22:01.628" v="5611" actId="14100"/>
          <ac:picMkLst>
            <pc:docMk/>
            <pc:sldMk cId="3317281806" sldId="2076137457"/>
            <ac:picMk id="2050" creationId="{47E664DF-EBF9-DE28-9BCF-8C6E448B5AF6}"/>
          </ac:picMkLst>
        </pc:picChg>
      </pc:sldChg>
      <pc:sldChg chg="modSp add mod ord">
        <pc:chgData name="Teo Lachev" userId="8b6a39f9-03a0-4118-b057-cfd26416a35c" providerId="ADAL" clId="{5C0EB307-8AD6-46F8-ACFF-76C7A4B1EFEC}" dt="2025-11-19T21:20:26.146" v="6648"/>
        <pc:sldMkLst>
          <pc:docMk/>
          <pc:sldMk cId="2502294785" sldId="2076137458"/>
        </pc:sldMkLst>
        <pc:spChg chg="mod">
          <ac:chgData name="Teo Lachev" userId="8b6a39f9-03a0-4118-b057-cfd26416a35c" providerId="ADAL" clId="{5C0EB307-8AD6-46F8-ACFF-76C7A4B1EFEC}" dt="2025-09-11T15:43:15.138" v="6420" actId="20577"/>
          <ac:spMkLst>
            <pc:docMk/>
            <pc:sldMk cId="2502294785" sldId="2076137458"/>
            <ac:spMk id="2" creationId="{FDAFFDC7-2354-FD0D-D908-019B85B3014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CEAE83BB-09AD-41A4-B07E-E88C37AB1E23}" type="datetimeFigureOut">
              <a:rPr lang="en-US"/>
              <a:pPr>
                <a:defRPr/>
              </a:pPr>
              <a:t>11/28/2025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733EEF1F-71D7-4A54-9ED3-47C3CE0BF478}" type="slidenum">
              <a:rPr lang="en-US"/>
              <a:pPr/>
              <a:t>‹#›</a:t>
            </a:fld>
            <a:endParaRPr lang="en-US"/>
          </a:p>
        </p:txBody>
      </p:sp>
    </p:spTree>
    <p:extLst>
      <p:ext uri="{BB962C8B-B14F-4D97-AF65-F5344CB8AC3E}">
        <p14:creationId xmlns:p14="http://schemas.microsoft.com/office/powerpoint/2010/main" val="34145552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616BB38C-C851-4C00-BB23-CE28ECF90525}" type="datetimeFigureOut">
              <a:rPr lang="en-US"/>
              <a:pPr>
                <a:defRPr/>
              </a:pPr>
              <a:t>11/28/2025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1D567441-D8A8-48ED-85B5-AAD8D44A74FA}" type="slidenum">
              <a:rPr lang="en-US"/>
              <a:pPr/>
              <a:t>‹#›</a:t>
            </a:fld>
            <a:endParaRPr lang="en-US"/>
          </a:p>
        </p:txBody>
      </p:sp>
    </p:spTree>
    <p:extLst>
      <p:ext uri="{BB962C8B-B14F-4D97-AF65-F5344CB8AC3E}">
        <p14:creationId xmlns:p14="http://schemas.microsoft.com/office/powerpoint/2010/main" val="139307942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1EFD70-27C0-48F3-B2F8-B4CF0E610177}" type="slidenum">
              <a:rPr lang="en-US" smtClean="0"/>
              <a:t>4</a:t>
            </a:fld>
            <a:endParaRPr lang="en-US" dirty="0"/>
          </a:p>
        </p:txBody>
      </p:sp>
    </p:spTree>
    <p:extLst>
      <p:ext uri="{BB962C8B-B14F-4D97-AF65-F5344CB8AC3E}">
        <p14:creationId xmlns:p14="http://schemas.microsoft.com/office/powerpoint/2010/main" val="1006263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374395-6F25-1132-A9BC-56D7C88BE2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ADC2A3-128B-C5AE-5405-56E8E4689D95}"/>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846D0D6-F3F5-7A05-BC0E-63E6E938E9F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2D0A88B-B723-E434-0D06-8B6FB0727096}"/>
              </a:ext>
            </a:extLst>
          </p:cNvPr>
          <p:cNvSpPr>
            <a:spLocks noGrp="1"/>
          </p:cNvSpPr>
          <p:nvPr>
            <p:ph type="sldNum" sz="quarter" idx="10"/>
          </p:nvPr>
        </p:nvSpPr>
        <p:spPr/>
        <p:txBody>
          <a:bodyPr/>
          <a:lstStyle/>
          <a:p>
            <a:fld id="{781EFD70-27C0-48F3-B2F8-B4CF0E610177}" type="slidenum">
              <a:rPr lang="en-US" smtClean="0"/>
              <a:t>10</a:t>
            </a:fld>
            <a:endParaRPr lang="en-US" dirty="0"/>
          </a:p>
        </p:txBody>
      </p:sp>
    </p:spTree>
    <p:extLst>
      <p:ext uri="{BB962C8B-B14F-4D97-AF65-F5344CB8AC3E}">
        <p14:creationId xmlns:p14="http://schemas.microsoft.com/office/powerpoint/2010/main" val="3912827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064D4D-5C08-7DD8-6FE5-23EE413A59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A661E6-2883-A4B8-DBF8-4F1DFF6D99C0}"/>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1FA96304-ACB1-0D89-AA96-E284477D807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CE8AB7-9B8D-961B-F120-AF409D649B83}"/>
              </a:ext>
            </a:extLst>
          </p:cNvPr>
          <p:cNvSpPr>
            <a:spLocks noGrp="1"/>
          </p:cNvSpPr>
          <p:nvPr>
            <p:ph type="sldNum" sz="quarter" idx="10"/>
          </p:nvPr>
        </p:nvSpPr>
        <p:spPr/>
        <p:txBody>
          <a:bodyPr/>
          <a:lstStyle/>
          <a:p>
            <a:fld id="{781EFD70-27C0-48F3-B2F8-B4CF0E610177}" type="slidenum">
              <a:rPr lang="en-US" smtClean="0"/>
              <a:t>12</a:t>
            </a:fld>
            <a:endParaRPr lang="en-US" dirty="0"/>
          </a:p>
        </p:txBody>
      </p:sp>
    </p:spTree>
    <p:extLst>
      <p:ext uri="{BB962C8B-B14F-4D97-AF65-F5344CB8AC3E}">
        <p14:creationId xmlns:p14="http://schemas.microsoft.com/office/powerpoint/2010/main" val="3349362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S PGothic" panose="020B0600070205080204" pitchFamily="34" charset="-128"/>
                <a:cs typeface="ＭＳ Ｐゴシック" charset="0"/>
              </a:rPr>
              <a:t>Key Points:</a:t>
            </a:r>
            <a:endParaRPr lang="en-US" sz="1200" kern="1200" dirty="0">
              <a:solidFill>
                <a:schemeClr val="tx1"/>
              </a:solidFill>
              <a:effectLst/>
              <a:latin typeface="+mn-lt"/>
              <a:ea typeface="MS PGothic" panose="020B0600070205080204" pitchFamily="34" charset="-128"/>
              <a:cs typeface="ＭＳ Ｐゴシック" charset="0"/>
            </a:endParaRPr>
          </a:p>
          <a:p>
            <a:pPr marL="171450" lvl="0" indent="-171450">
              <a:buFont typeface="Arial" panose="020B0604020202020204" pitchFamily="34" charset="0"/>
              <a:buChar char="•"/>
            </a:pPr>
            <a:r>
              <a:rPr lang="en-US" sz="1200" kern="1200" dirty="0">
                <a:solidFill>
                  <a:schemeClr val="tx1"/>
                </a:solidFill>
                <a:effectLst/>
                <a:latin typeface="+mn-lt"/>
                <a:ea typeface="MS PGothic" panose="020B0600070205080204" pitchFamily="34" charset="-128"/>
                <a:cs typeface="ＭＳ Ｐゴシック" charset="0"/>
              </a:rPr>
              <a:t>There are a lot of data visualization tools out there, which can create training and management concerns.</a:t>
            </a:r>
          </a:p>
          <a:p>
            <a:pPr marL="171450" lvl="0" indent="-171450">
              <a:buFont typeface="Arial" panose="020B0604020202020204" pitchFamily="34" charset="0"/>
              <a:buChar char="•"/>
            </a:pPr>
            <a:r>
              <a:rPr lang="en-US" sz="1200" kern="1200" dirty="0">
                <a:solidFill>
                  <a:schemeClr val="tx1"/>
                </a:solidFill>
                <a:effectLst/>
                <a:latin typeface="+mn-lt"/>
                <a:ea typeface="MS PGothic" panose="020B0600070205080204" pitchFamily="34" charset="-128"/>
                <a:cs typeface="ＭＳ Ｐゴシック" charset="0"/>
              </a:rPr>
              <a:t>Only Microsoft provides the most familiar, and powerful visualization and decision support tools.</a:t>
            </a:r>
          </a:p>
          <a:p>
            <a:r>
              <a:rPr lang="en-US" sz="1200" b="1" kern="1200" dirty="0">
                <a:solidFill>
                  <a:schemeClr val="tx1"/>
                </a:solidFill>
                <a:effectLst/>
                <a:latin typeface="+mn-lt"/>
                <a:ea typeface="MS PGothic" panose="020B0600070205080204" pitchFamily="34" charset="-128"/>
                <a:cs typeface="ＭＳ Ｐゴシック" charset="0"/>
              </a:rPr>
              <a:t>Talk Track:</a:t>
            </a:r>
            <a:endParaRPr lang="en-US" sz="1200" kern="1200" dirty="0">
              <a:solidFill>
                <a:schemeClr val="tx1"/>
              </a:solidFill>
              <a:effectLst/>
              <a:latin typeface="+mn-lt"/>
              <a:ea typeface="MS PGothic" panose="020B0600070205080204" pitchFamily="34" charset="-128"/>
              <a:cs typeface="ＭＳ Ｐゴシック" charset="0"/>
            </a:endParaRPr>
          </a:p>
          <a:p>
            <a:pPr marL="171450" lvl="0" indent="-171450">
              <a:buFont typeface="Arial" panose="020B0604020202020204" pitchFamily="34" charset="0"/>
              <a:buChar char="•"/>
            </a:pPr>
            <a:r>
              <a:rPr lang="en-US" sz="1200" kern="1200" dirty="0">
                <a:solidFill>
                  <a:schemeClr val="tx1"/>
                </a:solidFill>
                <a:effectLst/>
                <a:latin typeface="+mn-lt"/>
                <a:ea typeface="MS PGothic" panose="020B0600070205080204" pitchFamily="34" charset="-128"/>
                <a:cs typeface="ＭＳ Ｐゴシック" charset="0"/>
              </a:rPr>
              <a:t>This is the big payoff moment: when you have well managed and curated data people are capable of mixing, matching, visualizing, refining, and ultimately, making the best decisions possible. All of our hard work surfaces here. </a:t>
            </a:r>
          </a:p>
          <a:p>
            <a:pPr marL="171450" lvl="0" indent="-171450">
              <a:buFont typeface="Arial" panose="020B0604020202020204" pitchFamily="34" charset="0"/>
              <a:buChar char="•"/>
            </a:pPr>
            <a:r>
              <a:rPr lang="en-US" sz="1200" kern="1200" dirty="0">
                <a:solidFill>
                  <a:schemeClr val="tx1"/>
                </a:solidFill>
                <a:effectLst/>
                <a:latin typeface="+mn-lt"/>
                <a:ea typeface="MS PGothic" panose="020B0600070205080204" pitchFamily="34" charset="-128"/>
                <a:cs typeface="ＭＳ Ｐゴシック" charset="0"/>
              </a:rPr>
              <a:t>My head spins at the sheer volume of data visualization solutions out in the market. Everyone is claiming that they have the latest, best, most advanced data visualization and decision support tools. The problem is that it represents another thing for people to learn—and for you to manage. If the data is not prepared and ready to consume , those shiny tools will not work as advertised. </a:t>
            </a:r>
          </a:p>
          <a:p>
            <a:pPr marL="171450" lvl="0" indent="-171450">
              <a:buFont typeface="Arial" panose="020B0604020202020204" pitchFamily="34" charset="0"/>
              <a:buChar char="•"/>
            </a:pPr>
            <a:r>
              <a:rPr lang="en-US" sz="1200" kern="1200" dirty="0">
                <a:solidFill>
                  <a:schemeClr val="tx1"/>
                </a:solidFill>
                <a:effectLst/>
                <a:latin typeface="+mn-lt"/>
                <a:ea typeface="MS PGothic" panose="020B0600070205080204" pitchFamily="34" charset="-128"/>
                <a:cs typeface="ＭＳ Ｐゴシック" charset="0"/>
              </a:rPr>
              <a:t>Microsoft’s secret weapon, well not that secret, is Excel. Over 1 billion people use Excel to make decisions. Over the past years, we have worked hard to build advanced visualization and in-memory capabilities for Excel so that it is the one familiar place everyone can go to visualize and decide. </a:t>
            </a:r>
          </a:p>
          <a:p>
            <a:pPr marL="171450" lvl="0" indent="-171450">
              <a:buFont typeface="Arial" panose="020B0604020202020204" pitchFamily="34" charset="0"/>
              <a:buChar char="•"/>
            </a:pPr>
            <a:r>
              <a:rPr lang="en-US" sz="1200" kern="1200" dirty="0">
                <a:solidFill>
                  <a:schemeClr val="tx1"/>
                </a:solidFill>
                <a:effectLst/>
                <a:latin typeface="+mn-lt"/>
                <a:ea typeface="MS PGothic" panose="020B0600070205080204" pitchFamily="34" charset="-128"/>
                <a:cs typeface="ＭＳ Ｐゴシック" charset="0"/>
              </a:rPr>
              <a:t>With Power BI, we’ve overlaid powerful visualization and business intelligence capabilities. </a:t>
            </a:r>
          </a:p>
          <a:p>
            <a:pPr marL="171450" lvl="0" indent="-171450">
              <a:buFont typeface="Arial" panose="020B0604020202020204" pitchFamily="34" charset="0"/>
              <a:buChar char="•"/>
            </a:pPr>
            <a:r>
              <a:rPr lang="en-US" sz="1200" kern="1200" dirty="0">
                <a:solidFill>
                  <a:schemeClr val="tx1"/>
                </a:solidFill>
                <a:effectLst/>
                <a:latin typeface="+mn-lt"/>
                <a:ea typeface="MS PGothic" panose="020B0600070205080204" pitchFamily="34" charset="-128"/>
                <a:cs typeface="ＭＳ Ｐゴシック" charset="0"/>
              </a:rPr>
              <a:t>With Q&amp;A, we have the ability to ask simple questions against the prepared data models to return rich charts and graphs. You are not required to retrain people. They are immediately up to speed in Excel and excited about the new ways in which they can interact with data. Since Excel works with Office 365 and SharePoint, you can easily share and appropriately scale ideas—anywhere, on any device. </a:t>
            </a:r>
          </a:p>
          <a:p>
            <a:pPr marL="171450" lvl="0" indent="-171450">
              <a:buFont typeface="Arial" panose="020B0604020202020204" pitchFamily="34" charset="0"/>
              <a:buChar char="•"/>
            </a:pPr>
            <a:r>
              <a:rPr lang="en-US" sz="1200" kern="1200" dirty="0">
                <a:solidFill>
                  <a:schemeClr val="tx1"/>
                </a:solidFill>
                <a:effectLst/>
                <a:latin typeface="+mn-lt"/>
                <a:ea typeface="MS PGothic" panose="020B0600070205080204" pitchFamily="34" charset="-128"/>
                <a:cs typeface="ＭＳ Ｐゴシック" charset="0"/>
              </a:rPr>
              <a:t>Imagine all of the ad hoc moments where someone can quickly search, find what they are looking for, and present those insights to a customer or peer?</a:t>
            </a:r>
          </a:p>
          <a:p>
            <a:pPr marL="171450" lvl="0" indent="-171450">
              <a:buFont typeface="Arial" panose="020B0604020202020204" pitchFamily="34" charset="0"/>
              <a:buChar char="•"/>
            </a:pPr>
            <a:r>
              <a:rPr lang="en-US" sz="1200" kern="1200" dirty="0">
                <a:solidFill>
                  <a:schemeClr val="tx1"/>
                </a:solidFill>
                <a:effectLst/>
                <a:latin typeface="+mn-lt"/>
                <a:ea typeface="MS PGothic" panose="020B0600070205080204" pitchFamily="34" charset="-128"/>
                <a:cs typeface="ＭＳ Ｐゴシック" charset="0"/>
              </a:rPr>
              <a:t>Most users are not doing BI all day long and are using Microsoft technology to support 90 percent of their daily tasks. With Microsoft, BI is connected to everything you do.</a:t>
            </a:r>
          </a:p>
          <a:p>
            <a:pPr marL="171450" indent="-171450">
              <a:buFont typeface="Arial" panose="020B0604020202020204" pitchFamily="34" charset="0"/>
              <a:buChar char="•"/>
            </a:pPr>
            <a:r>
              <a:rPr lang="en-US" sz="1200" kern="1200" dirty="0">
                <a:solidFill>
                  <a:schemeClr val="tx1"/>
                </a:solidFill>
                <a:effectLst/>
                <a:latin typeface="+mn-lt"/>
                <a:ea typeface="MS PGothic" panose="020B0600070205080204" pitchFamily="34" charset="-128"/>
                <a:cs typeface="ＭＳ Ｐゴシック" charset="0"/>
              </a:rPr>
              <a:t>That is the power of Microsoft’s complete data platform. Everything works together to support the self-service capabilities that drive the required data culture necessary to extract as much value from your data investments as possible.</a:t>
            </a:r>
            <a:r>
              <a:rPr lang="en-US" dirty="0">
                <a:effectLst/>
              </a:rPr>
              <a:t> </a:t>
            </a:r>
            <a:r>
              <a:rPr lang="en-US" sz="1200" kern="1200" dirty="0">
                <a:solidFill>
                  <a:schemeClr val="tx1"/>
                </a:solidFill>
                <a:effectLst/>
                <a:latin typeface="+mn-lt"/>
                <a:ea typeface="MS PGothic" panose="020B0600070205080204" pitchFamily="34" charset="-128"/>
                <a:cs typeface="ＭＳ Ｐゴシック" charset="0"/>
              </a:rPr>
              <a:t> Suggestion: clean and analysis ready</a:t>
            </a:r>
          </a:p>
          <a:p>
            <a:endParaRPr lang="en-US" dirty="0"/>
          </a:p>
          <a:p>
            <a:endParaRPr lang="en-US" dirty="0"/>
          </a:p>
        </p:txBody>
      </p:sp>
      <p:sp>
        <p:nvSpPr>
          <p:cNvPr id="4" name="Slide Number Placeholder 3"/>
          <p:cNvSpPr>
            <a:spLocks noGrp="1"/>
          </p:cNvSpPr>
          <p:nvPr>
            <p:ph type="sldNum" sz="quarter" idx="10"/>
          </p:nvPr>
        </p:nvSpPr>
        <p:spPr/>
        <p:txBody>
          <a:bodyPr/>
          <a:lstStyle/>
          <a:p>
            <a:fld id="{02536687-5192-40E7-8597-ECEE8C4401BA}" type="slidenum">
              <a:rPr lang="en-US" smtClean="0"/>
              <a:t>20</a:t>
            </a:fld>
            <a:endParaRPr lang="en-US" dirty="0"/>
          </a:p>
        </p:txBody>
      </p:sp>
    </p:spTree>
    <p:extLst>
      <p:ext uri="{BB962C8B-B14F-4D97-AF65-F5344CB8AC3E}">
        <p14:creationId xmlns:p14="http://schemas.microsoft.com/office/powerpoint/2010/main" val="41625726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Title 1"/>
          <p:cNvSpPr>
            <a:spLocks noGrp="1"/>
          </p:cNvSpPr>
          <p:nvPr>
            <p:ph type="ctrTitle"/>
          </p:nvPr>
        </p:nvSpPr>
        <p:spPr>
          <a:xfrm>
            <a:off x="1282872" y="1751338"/>
            <a:ext cx="9806857" cy="942209"/>
          </a:xfrm>
          <a:prstGeom prst="rect">
            <a:avLst/>
          </a:prstGeom>
        </p:spPr>
        <p:txBody>
          <a:bodyPr rtlCol="0">
            <a:normAutofit/>
          </a:bodyPr>
          <a:lstStyle>
            <a:lvl1pPr algn="l">
              <a:defRPr lang="en-US" sz="4000" b="0" dirty="0">
                <a:solidFill>
                  <a:schemeClr val="tx2"/>
                </a:solidFill>
                <a:latin typeface="+mn-lt"/>
                <a:cs typeface="Segoe UI Light"/>
              </a:defRPr>
            </a:lvl1pPr>
          </a:lstStyle>
          <a:p>
            <a:pPr lvl="0"/>
            <a:r>
              <a:rPr lang="en-US"/>
              <a:t>Click to edit Master title style</a:t>
            </a:r>
            <a:endParaRPr lang="en-US" dirty="0"/>
          </a:p>
        </p:txBody>
      </p:sp>
      <p:sp>
        <p:nvSpPr>
          <p:cNvPr id="10" name="Subtitle 2"/>
          <p:cNvSpPr>
            <a:spLocks noGrp="1"/>
          </p:cNvSpPr>
          <p:nvPr>
            <p:ph type="subTitle" idx="1"/>
          </p:nvPr>
        </p:nvSpPr>
        <p:spPr>
          <a:xfrm>
            <a:off x="1282871" y="2689374"/>
            <a:ext cx="9808356" cy="604977"/>
          </a:xfrm>
          <a:prstGeom prst="rect">
            <a:avLst/>
          </a:prstGeom>
        </p:spPr>
        <p:txBody>
          <a:bodyPr rtlCol="0">
            <a:normAutofit/>
          </a:bodyPr>
          <a:lstStyle>
            <a:lvl1pPr algn="l">
              <a:defRPr lang="en-US" dirty="0">
                <a:solidFill>
                  <a:schemeClr val="bg2"/>
                </a:solidFill>
                <a:latin typeface="+mn-lt"/>
                <a:cs typeface="Segoe UI Light"/>
              </a:defRPr>
            </a:lvl1pPr>
          </a:lstStyle>
          <a:p>
            <a:pPr lvl="0"/>
            <a:r>
              <a:rPr lang="en-US"/>
              <a:t>Click to edit Master subtitle style</a:t>
            </a:r>
            <a:endParaRPr lang="en-US" dirty="0"/>
          </a:p>
        </p:txBody>
      </p:sp>
    </p:spTree>
    <p:extLst>
      <p:ext uri="{BB962C8B-B14F-4D97-AF65-F5344CB8AC3E}">
        <p14:creationId xmlns:p14="http://schemas.microsoft.com/office/powerpoint/2010/main" val="3236688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marL="0" indent="0">
              <a:buClr>
                <a:schemeClr val="accent3"/>
              </a:buClr>
              <a:buFont typeface="Arial"/>
              <a:buNone/>
              <a:defRPr sz="2400">
                <a:solidFill>
                  <a:srgbClr val="595959"/>
                </a:solidFill>
                <a:latin typeface="+mj-lt"/>
                <a:cs typeface="Segoe"/>
              </a:defRPr>
            </a:lvl1pPr>
            <a:lvl2pPr marL="342900" indent="-342900">
              <a:buClr>
                <a:schemeClr val="accent3"/>
              </a:buClr>
              <a:buFont typeface="Arial"/>
              <a:buChar char="•"/>
              <a:defRPr sz="2400">
                <a:solidFill>
                  <a:srgbClr val="595959"/>
                </a:solidFill>
                <a:latin typeface="+mj-lt"/>
                <a:cs typeface="Segoe"/>
              </a:defRPr>
            </a:lvl2pPr>
            <a:lvl3pPr marL="638175" indent="-342900">
              <a:buClr>
                <a:schemeClr val="accent3"/>
              </a:buClr>
              <a:buFont typeface="Arial"/>
              <a:buChar char="•"/>
              <a:defRPr sz="2000">
                <a:solidFill>
                  <a:srgbClr val="595959"/>
                </a:solidFill>
                <a:latin typeface="+mj-lt"/>
                <a:cs typeface="Segoe"/>
              </a:defRPr>
            </a:lvl3pPr>
            <a:lvl4pPr marL="922338" indent="-342900">
              <a:buClr>
                <a:schemeClr val="accent3"/>
              </a:buClr>
              <a:buFont typeface="Arial"/>
              <a:buChar char="•"/>
              <a:defRPr sz="1600">
                <a:solidFill>
                  <a:srgbClr val="595959"/>
                </a:solidFill>
                <a:latin typeface="+mj-lt"/>
                <a:cs typeface="Segoe"/>
              </a:defRPr>
            </a:lvl4pPr>
            <a:lvl5pPr marL="1189038" indent="-342900">
              <a:buClr>
                <a:schemeClr val="accent3"/>
              </a:buClr>
              <a:buFont typeface="Arial"/>
              <a:buChar char="•"/>
              <a:defRPr sz="1600">
                <a:solidFill>
                  <a:srgbClr val="595959"/>
                </a:solidFill>
                <a:latin typeface="+mj-lt"/>
                <a:cs typeface="Sego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a:defRPr/>
            </a:lvl1pPr>
          </a:lstStyle>
          <a:p>
            <a:fld id="{A3287E18-BE3A-4EBF-9680-4BAABA87F37F}" type="slidenum">
              <a:rPr lang="en-US"/>
              <a:pPr/>
              <a:t>‹#›</a:t>
            </a:fld>
            <a:endParaRPr lang="en-US"/>
          </a:p>
        </p:txBody>
      </p:sp>
      <p:pic>
        <p:nvPicPr>
          <p:cNvPr id="5" name="Picture 4"/>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818757" y="144684"/>
            <a:ext cx="1214881" cy="329041"/>
          </a:xfrm>
          <a:prstGeom prst="rect">
            <a:avLst/>
          </a:prstGeom>
        </p:spPr>
      </p:pic>
    </p:spTree>
    <p:extLst>
      <p:ext uri="{BB962C8B-B14F-4D97-AF65-F5344CB8AC3E}">
        <p14:creationId xmlns:p14="http://schemas.microsoft.com/office/powerpoint/2010/main" val="3912186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968865"/>
            <a:ext cx="5384800" cy="4015650"/>
          </a:xfrm>
        </p:spPr>
        <p:txBody>
          <a:bodyPr>
            <a:normAutofit/>
          </a:bodyPr>
          <a:lstStyle>
            <a:lvl1pPr marL="169863" indent="-169863">
              <a:buClr>
                <a:schemeClr val="accent4"/>
              </a:buClr>
              <a:buFont typeface="Arial"/>
              <a:buChar char="•"/>
              <a:defRPr sz="1400">
                <a:solidFill>
                  <a:srgbClr val="595959"/>
                </a:solidFill>
                <a:latin typeface="+mn-lt"/>
                <a:cs typeface="Segoe"/>
              </a:defRPr>
            </a:lvl1pPr>
            <a:lvl2pPr marL="169863" indent="-169863">
              <a:buClr>
                <a:schemeClr val="accent4"/>
              </a:buClr>
              <a:buFont typeface="Arial"/>
              <a:buChar char="•"/>
              <a:defRPr sz="1400">
                <a:solidFill>
                  <a:srgbClr val="595959"/>
                </a:solidFill>
                <a:latin typeface="+mn-lt"/>
                <a:cs typeface="Segoe"/>
              </a:defRPr>
            </a:lvl2pPr>
            <a:lvl3pPr marL="169863" indent="-169863">
              <a:buClr>
                <a:schemeClr val="accent4"/>
              </a:buClr>
              <a:buFont typeface="Arial"/>
              <a:buChar char="•"/>
              <a:defRPr sz="1400">
                <a:solidFill>
                  <a:srgbClr val="595959"/>
                </a:solidFill>
                <a:latin typeface="+mn-lt"/>
                <a:cs typeface="Segoe"/>
              </a:defRPr>
            </a:lvl3pPr>
            <a:lvl4pPr marL="169863" indent="-169863">
              <a:buClr>
                <a:schemeClr val="accent4"/>
              </a:buClr>
              <a:buFont typeface="Arial"/>
              <a:buChar char="•"/>
              <a:defRPr sz="1400">
                <a:solidFill>
                  <a:srgbClr val="595959"/>
                </a:solidFill>
                <a:latin typeface="+mn-lt"/>
                <a:cs typeface="Segoe"/>
              </a:defRPr>
            </a:lvl4pPr>
            <a:lvl5pPr marL="169863" indent="-169863">
              <a:buClr>
                <a:schemeClr val="accent4"/>
              </a:buClr>
              <a:buFont typeface="Arial"/>
              <a:buChar char="•"/>
              <a:defRPr sz="1400">
                <a:solidFill>
                  <a:srgbClr val="595959"/>
                </a:solidFill>
                <a:latin typeface="+mn-lt"/>
                <a:cs typeface="Segoe"/>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968865"/>
            <a:ext cx="5384800" cy="4015650"/>
          </a:xfrm>
        </p:spPr>
        <p:txBody>
          <a:bodyPr rtlCol="0">
            <a:normAutofit/>
          </a:bodyPr>
          <a:lstStyle>
            <a:lvl1pPr marL="0" indent="0">
              <a:buClr>
                <a:schemeClr val="accent4"/>
              </a:buClr>
              <a:buNone/>
              <a:defRPr lang="en-US" sz="1400" smtClean="0">
                <a:solidFill>
                  <a:srgbClr val="595959"/>
                </a:solidFill>
                <a:latin typeface="+mn-lt"/>
                <a:cs typeface="Segoe"/>
              </a:defRPr>
            </a:lvl1pPr>
            <a:lvl2pPr marL="0" indent="0">
              <a:buClr>
                <a:schemeClr val="accent4"/>
              </a:buClr>
              <a:buNone/>
              <a:defRPr lang="en-US" sz="1400" smtClean="0">
                <a:solidFill>
                  <a:srgbClr val="595959"/>
                </a:solidFill>
                <a:latin typeface="+mn-lt"/>
                <a:cs typeface="Segoe"/>
              </a:defRPr>
            </a:lvl2pPr>
            <a:lvl3pPr marL="0" indent="0">
              <a:buClr>
                <a:schemeClr val="accent4"/>
              </a:buClr>
              <a:buNone/>
              <a:defRPr lang="en-US" sz="1400" smtClean="0">
                <a:solidFill>
                  <a:srgbClr val="595959"/>
                </a:solidFill>
                <a:latin typeface="+mn-lt"/>
                <a:cs typeface="Segoe"/>
              </a:defRPr>
            </a:lvl3pPr>
            <a:lvl4pPr marL="0" indent="0">
              <a:buClr>
                <a:schemeClr val="accent4"/>
              </a:buClr>
              <a:buNone/>
              <a:defRPr lang="en-US" sz="1400" smtClean="0">
                <a:solidFill>
                  <a:srgbClr val="595959"/>
                </a:solidFill>
                <a:latin typeface="+mn-lt"/>
                <a:cs typeface="Segoe"/>
              </a:defRPr>
            </a:lvl4pPr>
            <a:lvl5pPr marL="0" indent="0">
              <a:buClr>
                <a:schemeClr val="accent4"/>
              </a:buClr>
              <a:buNone/>
              <a:defRPr lang="en-US" sz="1400" dirty="0">
                <a:solidFill>
                  <a:srgbClr val="595959"/>
                </a:solidFill>
                <a:latin typeface="+mn-lt"/>
                <a:cs typeface="Sego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0"/>
          </p:nvPr>
        </p:nvSpPr>
        <p:spPr>
          <a:xfrm>
            <a:off x="602354" y="1465866"/>
            <a:ext cx="5387812" cy="409575"/>
          </a:xfrm>
          <a:solidFill>
            <a:schemeClr val="tx2"/>
          </a:solidFill>
        </p:spPr>
        <p:txBody>
          <a:bodyPr anchor="ctr">
            <a:noAutofit/>
          </a:bodyPr>
          <a:lstStyle>
            <a:lvl1pPr algn="ctr">
              <a:defRPr sz="1800">
                <a:solidFill>
                  <a:srgbClr val="FFFFFF"/>
                </a:solidFill>
              </a:defRPr>
            </a:lvl1pPr>
          </a:lstStyle>
          <a:p>
            <a:pPr lvl="0"/>
            <a:r>
              <a:rPr lang="en-US"/>
              <a:t>Click to edit Master text styles</a:t>
            </a:r>
          </a:p>
        </p:txBody>
      </p:sp>
      <p:sp>
        <p:nvSpPr>
          <p:cNvPr id="13" name="Content Placeholder 5"/>
          <p:cNvSpPr>
            <a:spLocks noGrp="1"/>
          </p:cNvSpPr>
          <p:nvPr>
            <p:ph sz="quarter" idx="11"/>
          </p:nvPr>
        </p:nvSpPr>
        <p:spPr>
          <a:xfrm>
            <a:off x="6182659" y="1465866"/>
            <a:ext cx="5387812" cy="409575"/>
          </a:xfrm>
          <a:solidFill>
            <a:schemeClr val="tx2"/>
          </a:solidFill>
        </p:spPr>
        <p:txBody>
          <a:bodyPr anchor="ctr">
            <a:noAutofit/>
          </a:bodyPr>
          <a:lstStyle>
            <a:lvl1pPr algn="ctr">
              <a:defRPr sz="1800">
                <a:solidFill>
                  <a:srgbClr val="FFFFFF"/>
                </a:solidFill>
              </a:defRPr>
            </a:lvl1pPr>
          </a:lstStyle>
          <a:p>
            <a:pPr lvl="0"/>
            <a:r>
              <a:rPr lang="en-US"/>
              <a:t>Click to edit Master text styles</a:t>
            </a:r>
          </a:p>
        </p:txBody>
      </p:sp>
      <p:sp>
        <p:nvSpPr>
          <p:cNvPr id="7" name="Slide Number Placeholder 5"/>
          <p:cNvSpPr>
            <a:spLocks noGrp="1"/>
          </p:cNvSpPr>
          <p:nvPr>
            <p:ph type="sldNum" sz="quarter" idx="12"/>
          </p:nvPr>
        </p:nvSpPr>
        <p:spPr/>
        <p:txBody>
          <a:bodyPr/>
          <a:lstStyle>
            <a:lvl1pPr>
              <a:defRPr/>
            </a:lvl1pPr>
          </a:lstStyle>
          <a:p>
            <a:fld id="{795D9CE8-0076-4741-9769-3232C38C5408}" type="slidenum">
              <a:rPr lang="en-US"/>
              <a:pPr/>
              <a:t>‹#›</a:t>
            </a:fld>
            <a:endParaRPr lang="en-US"/>
          </a:p>
        </p:txBody>
      </p:sp>
    </p:spTree>
    <p:extLst>
      <p:ext uri="{BB962C8B-B14F-4D97-AF65-F5344CB8AC3E}">
        <p14:creationId xmlns:p14="http://schemas.microsoft.com/office/powerpoint/2010/main" val="1798629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Slide Number Placeholder 5"/>
          <p:cNvSpPr>
            <a:spLocks noGrp="1"/>
          </p:cNvSpPr>
          <p:nvPr>
            <p:ph type="sldNum" sz="quarter" idx="10"/>
          </p:nvPr>
        </p:nvSpPr>
        <p:spPr/>
        <p:txBody>
          <a:bodyPr/>
          <a:lstStyle>
            <a:lvl1pPr>
              <a:defRPr/>
            </a:lvl1pPr>
          </a:lstStyle>
          <a:p>
            <a:fld id="{E63CE80F-ADD2-4EF6-B65F-88D466984584}" type="slidenum">
              <a:rPr lang="en-US"/>
              <a:pPr/>
              <a:t>‹#›</a:t>
            </a:fld>
            <a:endParaRPr lang="en-US"/>
          </a:p>
        </p:txBody>
      </p:sp>
    </p:spTree>
    <p:extLst>
      <p:ext uri="{BB962C8B-B14F-4D97-AF65-F5344CB8AC3E}">
        <p14:creationId xmlns:p14="http://schemas.microsoft.com/office/powerpoint/2010/main" val="2024649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a:t>Click to edit Master title style</a:t>
            </a:r>
            <a:endParaRPr lang="en-US" dirty="0"/>
          </a:p>
        </p:txBody>
      </p:sp>
      <p:sp>
        <p:nvSpPr>
          <p:cNvPr id="6" name="Text Placeholder 5"/>
          <p:cNvSpPr>
            <a:spLocks noGrp="1"/>
          </p:cNvSpPr>
          <p:nvPr>
            <p:ph type="body" sz="quarter" idx="10"/>
          </p:nvPr>
        </p:nvSpPr>
        <p:spPr>
          <a:xfrm>
            <a:off x="579969" y="1189181"/>
            <a:ext cx="11342795" cy="1985641"/>
          </a:xfrm>
        </p:spPr>
        <p:txBody>
          <a:bodyPr/>
          <a:lstStyle>
            <a:lvl1pPr marL="0" indent="0">
              <a:buNone/>
              <a:defRPr>
                <a:gradFill>
                  <a:gsLst>
                    <a:gs pos="1250">
                      <a:schemeClr val="tx1"/>
                    </a:gs>
                    <a:gs pos="99000">
                      <a:schemeClr val="tx1"/>
                    </a:gs>
                  </a:gsLst>
                  <a:lin ang="5400000" scaled="0"/>
                </a:gradFill>
                <a:latin typeface="+mj-lt"/>
              </a:defRPr>
            </a:lvl1pPr>
            <a:lvl2pPr marL="0" indent="0">
              <a:buFontTx/>
              <a:buNone/>
              <a:defRPr sz="1961">
                <a:latin typeface="+mj-lt"/>
              </a:defRPr>
            </a:lvl2pPr>
            <a:lvl3pPr marL="224097" indent="0">
              <a:buNone/>
              <a:defRPr>
                <a:latin typeface="+mj-lt"/>
              </a:defRPr>
            </a:lvl3pPr>
            <a:lvl4pPr marL="448193" indent="0">
              <a:buNone/>
              <a:defRPr>
                <a:latin typeface="+mj-lt"/>
              </a:defRPr>
            </a:lvl4pPr>
            <a:lvl5pPr marL="672290" indent="0">
              <a:buNone/>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5522353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79967" y="298450"/>
            <a:ext cx="10972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579967" y="1662113"/>
            <a:ext cx="10972800" cy="462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579967" y="6503989"/>
            <a:ext cx="378884" cy="365125"/>
          </a:xfrm>
          <a:prstGeom prst="rect">
            <a:avLst/>
          </a:prstGeom>
          <a:noFill/>
        </p:spPr>
        <p:txBody>
          <a:bodyPr vert="horz" wrap="square" lIns="91440" tIns="0" rIns="91440" bIns="45720" numCol="1" anchor="t" anchorCtr="0" compatLnSpc="1">
            <a:prstTxWarp prst="textNoShape">
              <a:avLst/>
            </a:prstTxWarp>
          </a:bodyPr>
          <a:lstStyle>
            <a:lvl1pPr algn="ctr" eaLnBrk="1" hangingPunct="1">
              <a:defRPr sz="800" b="1">
                <a:solidFill>
                  <a:schemeClr val="bg2"/>
                </a:solidFill>
              </a:defRPr>
            </a:lvl1pPr>
          </a:lstStyle>
          <a:p>
            <a:fld id="{3378046C-7DE8-466D-B9D6-B88C4A27B53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881" r:id="rId1"/>
    <p:sldLayoutId id="2147483878" r:id="rId2"/>
    <p:sldLayoutId id="2147483879" r:id="rId3"/>
    <p:sldLayoutId id="2147483880" r:id="rId4"/>
    <p:sldLayoutId id="2147483882" r:id="rId5"/>
  </p:sldLayoutIdLst>
  <p:hf hdr="0" dt="0"/>
  <p:txStyles>
    <p:titleStyle>
      <a:lvl1pPr algn="l" defTabSz="457200" rtl="0" eaLnBrk="0" fontAlgn="base" hangingPunct="0">
        <a:lnSpc>
          <a:spcPts val="3500"/>
        </a:lnSpc>
        <a:spcBef>
          <a:spcPct val="0"/>
        </a:spcBef>
        <a:spcAft>
          <a:spcPct val="0"/>
        </a:spcAft>
        <a:defRPr lang="en-US" sz="3600" kern="1200" dirty="0">
          <a:solidFill>
            <a:schemeClr val="bg2"/>
          </a:solidFill>
          <a:latin typeface="+mn-lt"/>
          <a:ea typeface="Segoe UI Light" pitchFamily="34" charset="0"/>
          <a:cs typeface="Segoe UI Light"/>
        </a:defRPr>
      </a:lvl1pPr>
      <a:lvl2pPr algn="l" defTabSz="457200" rtl="0" eaLnBrk="0" fontAlgn="base" hangingPunct="0">
        <a:lnSpc>
          <a:spcPts val="3500"/>
        </a:lnSpc>
        <a:spcBef>
          <a:spcPct val="0"/>
        </a:spcBef>
        <a:spcAft>
          <a:spcPct val="0"/>
        </a:spcAft>
        <a:defRPr sz="3600">
          <a:solidFill>
            <a:schemeClr val="bg2"/>
          </a:solidFill>
          <a:latin typeface="Segoe UI" pitchFamily="34" charset="0"/>
          <a:ea typeface="Segoe UI Light" pitchFamily="34" charset="0"/>
          <a:cs typeface="Segoe UI Light" pitchFamily="34" charset="0"/>
        </a:defRPr>
      </a:lvl2pPr>
      <a:lvl3pPr algn="l" defTabSz="457200" rtl="0" eaLnBrk="0" fontAlgn="base" hangingPunct="0">
        <a:lnSpc>
          <a:spcPts val="3500"/>
        </a:lnSpc>
        <a:spcBef>
          <a:spcPct val="0"/>
        </a:spcBef>
        <a:spcAft>
          <a:spcPct val="0"/>
        </a:spcAft>
        <a:defRPr sz="3600">
          <a:solidFill>
            <a:schemeClr val="bg2"/>
          </a:solidFill>
          <a:latin typeface="Segoe UI" pitchFamily="34" charset="0"/>
          <a:ea typeface="Segoe UI Light" pitchFamily="34" charset="0"/>
          <a:cs typeface="Segoe UI Light" pitchFamily="34" charset="0"/>
        </a:defRPr>
      </a:lvl3pPr>
      <a:lvl4pPr algn="l" defTabSz="457200" rtl="0" eaLnBrk="0" fontAlgn="base" hangingPunct="0">
        <a:lnSpc>
          <a:spcPts val="3500"/>
        </a:lnSpc>
        <a:spcBef>
          <a:spcPct val="0"/>
        </a:spcBef>
        <a:spcAft>
          <a:spcPct val="0"/>
        </a:spcAft>
        <a:defRPr sz="3600">
          <a:solidFill>
            <a:schemeClr val="bg2"/>
          </a:solidFill>
          <a:latin typeface="Segoe UI" pitchFamily="34" charset="0"/>
          <a:ea typeface="Segoe UI Light" pitchFamily="34" charset="0"/>
          <a:cs typeface="Segoe UI Light" pitchFamily="34" charset="0"/>
        </a:defRPr>
      </a:lvl4pPr>
      <a:lvl5pPr algn="l" defTabSz="457200" rtl="0" eaLnBrk="0" fontAlgn="base" hangingPunct="0">
        <a:lnSpc>
          <a:spcPts val="3500"/>
        </a:lnSpc>
        <a:spcBef>
          <a:spcPct val="0"/>
        </a:spcBef>
        <a:spcAft>
          <a:spcPct val="0"/>
        </a:spcAft>
        <a:defRPr sz="3600">
          <a:solidFill>
            <a:schemeClr val="bg2"/>
          </a:solidFill>
          <a:latin typeface="Segoe UI" pitchFamily="34" charset="0"/>
          <a:ea typeface="Segoe UI Light" pitchFamily="34" charset="0"/>
          <a:cs typeface="Segoe UI Light" pitchFamily="34" charset="0"/>
        </a:defRPr>
      </a:lvl5pPr>
      <a:lvl6pPr marL="457200" algn="l" defTabSz="457200" rtl="0" fontAlgn="base">
        <a:lnSpc>
          <a:spcPts val="3500"/>
        </a:lnSpc>
        <a:spcBef>
          <a:spcPct val="0"/>
        </a:spcBef>
        <a:spcAft>
          <a:spcPct val="0"/>
        </a:spcAft>
        <a:defRPr sz="3600">
          <a:solidFill>
            <a:schemeClr val="bg2"/>
          </a:solidFill>
          <a:latin typeface="Segoe UI" pitchFamily="34" charset="0"/>
          <a:ea typeface="Segoe UI Light" pitchFamily="34" charset="0"/>
          <a:cs typeface="Segoe UI Light" pitchFamily="34" charset="0"/>
        </a:defRPr>
      </a:lvl6pPr>
      <a:lvl7pPr marL="914400" algn="l" defTabSz="457200" rtl="0" fontAlgn="base">
        <a:lnSpc>
          <a:spcPts val="3500"/>
        </a:lnSpc>
        <a:spcBef>
          <a:spcPct val="0"/>
        </a:spcBef>
        <a:spcAft>
          <a:spcPct val="0"/>
        </a:spcAft>
        <a:defRPr sz="3600">
          <a:solidFill>
            <a:schemeClr val="bg2"/>
          </a:solidFill>
          <a:latin typeface="Segoe UI" pitchFamily="34" charset="0"/>
          <a:ea typeface="Segoe UI Light" pitchFamily="34" charset="0"/>
          <a:cs typeface="Segoe UI Light" pitchFamily="34" charset="0"/>
        </a:defRPr>
      </a:lvl7pPr>
      <a:lvl8pPr marL="1371600" algn="l" defTabSz="457200" rtl="0" fontAlgn="base">
        <a:lnSpc>
          <a:spcPts val="3500"/>
        </a:lnSpc>
        <a:spcBef>
          <a:spcPct val="0"/>
        </a:spcBef>
        <a:spcAft>
          <a:spcPct val="0"/>
        </a:spcAft>
        <a:defRPr sz="3600">
          <a:solidFill>
            <a:schemeClr val="bg2"/>
          </a:solidFill>
          <a:latin typeface="Segoe UI" pitchFamily="34" charset="0"/>
          <a:ea typeface="Segoe UI Light" pitchFamily="34" charset="0"/>
          <a:cs typeface="Segoe UI Light" pitchFamily="34" charset="0"/>
        </a:defRPr>
      </a:lvl8pPr>
      <a:lvl9pPr marL="1828800" algn="l" defTabSz="457200" rtl="0" fontAlgn="base">
        <a:lnSpc>
          <a:spcPts val="3500"/>
        </a:lnSpc>
        <a:spcBef>
          <a:spcPct val="0"/>
        </a:spcBef>
        <a:spcAft>
          <a:spcPct val="0"/>
        </a:spcAft>
        <a:defRPr sz="3600">
          <a:solidFill>
            <a:schemeClr val="bg2"/>
          </a:solidFill>
          <a:latin typeface="Segoe UI" pitchFamily="34" charset="0"/>
          <a:ea typeface="Segoe UI Light" pitchFamily="34" charset="0"/>
          <a:cs typeface="Segoe UI Light" pitchFamily="34" charset="0"/>
        </a:defRPr>
      </a:lvl9pPr>
    </p:titleStyle>
    <p:bodyStyle>
      <a:lvl1pPr marL="342900" indent="-342900" algn="l" rtl="0" eaLnBrk="0" fontAlgn="base" hangingPunct="0">
        <a:spcBef>
          <a:spcPct val="20000"/>
        </a:spcBef>
        <a:spcAft>
          <a:spcPct val="0"/>
        </a:spcAft>
        <a:buClr>
          <a:srgbClr val="90C618"/>
        </a:buClr>
        <a:buFont typeface="Arial" panose="020B0604020202020204" pitchFamily="34" charset="0"/>
        <a:defRPr sz="2800" kern="1200">
          <a:solidFill>
            <a:srgbClr val="595959"/>
          </a:solidFill>
          <a:latin typeface="+mn-lt"/>
          <a:ea typeface="Segoe"/>
          <a:cs typeface="Segoe"/>
        </a:defRPr>
      </a:lvl1pPr>
      <a:lvl2pPr marL="342900" indent="-342900" algn="l" rtl="0" eaLnBrk="0" fontAlgn="base" hangingPunct="0">
        <a:spcBef>
          <a:spcPct val="20000"/>
        </a:spcBef>
        <a:spcAft>
          <a:spcPct val="0"/>
        </a:spcAft>
        <a:buClr>
          <a:srgbClr val="90C618"/>
        </a:buClr>
        <a:buFont typeface="Arial" panose="020B0604020202020204" pitchFamily="34" charset="0"/>
        <a:buChar char="•"/>
        <a:defRPr lang="en-US" sz="2400" kern="1200" dirty="0">
          <a:solidFill>
            <a:srgbClr val="595959"/>
          </a:solidFill>
          <a:latin typeface="+mn-lt"/>
          <a:ea typeface="Segoe"/>
          <a:cs typeface="Segoe"/>
        </a:defRPr>
      </a:lvl2pPr>
      <a:lvl3pPr marL="638175" indent="-342900" algn="l" rtl="0" eaLnBrk="0" fontAlgn="base" hangingPunct="0">
        <a:spcBef>
          <a:spcPct val="20000"/>
        </a:spcBef>
        <a:spcAft>
          <a:spcPct val="0"/>
        </a:spcAft>
        <a:buClr>
          <a:srgbClr val="90C618"/>
        </a:buClr>
        <a:buFont typeface="Arial" panose="020B0604020202020204" pitchFamily="34" charset="0"/>
        <a:buChar char="•"/>
        <a:defRPr lang="en-US" sz="2000" kern="1200" dirty="0">
          <a:solidFill>
            <a:srgbClr val="595959"/>
          </a:solidFill>
          <a:latin typeface="+mn-lt"/>
          <a:ea typeface="Segoe"/>
          <a:cs typeface="Segoe"/>
        </a:defRPr>
      </a:lvl3pPr>
      <a:lvl4pPr marL="922338" indent="-342900" algn="l" rtl="0" eaLnBrk="0" fontAlgn="base" hangingPunct="0">
        <a:spcBef>
          <a:spcPct val="20000"/>
        </a:spcBef>
        <a:spcAft>
          <a:spcPct val="0"/>
        </a:spcAft>
        <a:buClr>
          <a:srgbClr val="90C618"/>
        </a:buClr>
        <a:buFont typeface="Arial" panose="020B0604020202020204" pitchFamily="34" charset="0"/>
        <a:buChar char="•"/>
        <a:defRPr lang="en-US" sz="2000" kern="1200" dirty="0">
          <a:solidFill>
            <a:srgbClr val="595959"/>
          </a:solidFill>
          <a:latin typeface="+mn-lt"/>
          <a:ea typeface="Segoe"/>
          <a:cs typeface="Segoe"/>
        </a:defRPr>
      </a:lvl4pPr>
      <a:lvl5pPr marL="1189038" indent="-342900" algn="l" rtl="0" eaLnBrk="0" fontAlgn="base" hangingPunct="0">
        <a:spcBef>
          <a:spcPct val="20000"/>
        </a:spcBef>
        <a:spcAft>
          <a:spcPct val="0"/>
        </a:spcAft>
        <a:buClr>
          <a:srgbClr val="90C618"/>
        </a:buClr>
        <a:buFont typeface="Arial" panose="020B0604020202020204" pitchFamily="34" charset="0"/>
        <a:buChar char="•"/>
        <a:defRPr lang="en-US" sz="2000" kern="1200" dirty="0">
          <a:solidFill>
            <a:srgbClr val="595959"/>
          </a:solidFill>
          <a:latin typeface="+mn-lt"/>
          <a:ea typeface="Segoe"/>
          <a:cs typeface="Segoe"/>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hyperlink" Target="https://github.com/microsoft/semantic-link-labs/blob/main/notebooks/Migration%20to%20Direct%20Lake.ipynb"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hyperlink" Target="https://cloud.google.com/bigquery/docs/change-history"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github.com/microsoft/semantic-link-labs/blob/main/notebooks/Migration%20to%20Direct%20Lake.ipynb"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github.com/microsoft/semantic-link-labs/blob/main/notebooks/Migration%20to%20Direct%20Lake.ipynb"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www.pngall.com/thank-you-png" TargetMode="External"/><Relationship Id="rId3" Type="http://schemas.openxmlformats.org/officeDocument/2006/relationships/hyperlink" Target="mailto:teo.lachev@prologika.com" TargetMode="External"/><Relationship Id="rId7"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hyperlink" Target="https://prologika.com/books" TargetMode="External"/><Relationship Id="rId5" Type="http://schemas.openxmlformats.org/officeDocument/2006/relationships/hyperlink" Target="https://prologika.com/training" TargetMode="External"/><Relationship Id="rId4" Type="http://schemas.openxmlformats.org/officeDocument/2006/relationships/hyperlink" Target="http://prologika.com/blog"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9.gif"/><Relationship Id="rId13" Type="http://schemas.openxmlformats.org/officeDocument/2006/relationships/image" Target="../media/image13.jpeg"/><Relationship Id="rId3" Type="http://schemas.openxmlformats.org/officeDocument/2006/relationships/hyperlink" Target="https://powerplatform.microsoft.com/en-us/fasttrack/recognized-solution-architects/?category=PowerBI&amp;page=3" TargetMode="External"/><Relationship Id="rId7" Type="http://schemas.openxmlformats.org/officeDocument/2006/relationships/image" Target="../media/image8.jpeg"/><Relationship Id="rId12" Type="http://schemas.openxmlformats.org/officeDocument/2006/relationships/image" Target="../media/image12.jpeg"/><Relationship Id="rId2" Type="http://schemas.openxmlformats.org/officeDocument/2006/relationships/hyperlink" Target="https://prologika.com/" TargetMode="External"/><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hyperlink" Target="http://www.amazon.com/gp/product/images/0976635356/ref=dp_image_z_0?ie=UTF8&amp;n=283155&amp;s=books"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hyperlink" Target="https://www.meetup.com/atlanta-microsoft-business-intelligence-users/" TargetMode="External"/><Relationship Id="rId9" Type="http://schemas.openxmlformats.org/officeDocument/2006/relationships/image" Target="../media/image10.png"/><Relationship Id="rId1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learn.microsoft.com/en-us/fabric/fundamentals/direct-lake-overview#key-concepts-and-terminology"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17"/>
          <p:cNvSpPr txBox="1">
            <a:spLocks/>
          </p:cNvSpPr>
          <p:nvPr/>
        </p:nvSpPr>
        <p:spPr bwMode="auto">
          <a:xfrm>
            <a:off x="8806392" y="6014880"/>
            <a:ext cx="3102972" cy="843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rtl="0" eaLnBrk="0" fontAlgn="base" hangingPunct="0">
              <a:spcBef>
                <a:spcPct val="20000"/>
              </a:spcBef>
              <a:spcAft>
                <a:spcPct val="0"/>
              </a:spcAft>
              <a:buClr>
                <a:srgbClr val="90C618"/>
              </a:buClr>
              <a:buFont typeface="Arial" panose="020B0604020202020204" pitchFamily="34" charset="0"/>
              <a:defRPr lang="en-US" sz="2800" kern="1200" dirty="0">
                <a:solidFill>
                  <a:schemeClr val="bg2"/>
                </a:solidFill>
                <a:latin typeface="+mn-lt"/>
                <a:ea typeface="Segoe"/>
                <a:cs typeface="Segoe UI Light"/>
              </a:defRPr>
            </a:lvl1pPr>
            <a:lvl2pPr marL="342900" indent="-342900" algn="l" rtl="0" eaLnBrk="0" fontAlgn="base" hangingPunct="0">
              <a:spcBef>
                <a:spcPct val="20000"/>
              </a:spcBef>
              <a:spcAft>
                <a:spcPct val="0"/>
              </a:spcAft>
              <a:buClr>
                <a:srgbClr val="90C618"/>
              </a:buClr>
              <a:buFont typeface="Arial" panose="020B0604020202020204" pitchFamily="34" charset="0"/>
              <a:buChar char="•"/>
              <a:defRPr lang="en-US" sz="2400" kern="1200" dirty="0">
                <a:solidFill>
                  <a:srgbClr val="595959"/>
                </a:solidFill>
                <a:latin typeface="+mn-lt"/>
                <a:ea typeface="Segoe"/>
                <a:cs typeface="Segoe"/>
              </a:defRPr>
            </a:lvl2pPr>
            <a:lvl3pPr marL="638175" indent="-342900" algn="l" rtl="0" eaLnBrk="0" fontAlgn="base" hangingPunct="0">
              <a:spcBef>
                <a:spcPct val="20000"/>
              </a:spcBef>
              <a:spcAft>
                <a:spcPct val="0"/>
              </a:spcAft>
              <a:buClr>
                <a:srgbClr val="90C618"/>
              </a:buClr>
              <a:buFont typeface="Arial" panose="020B0604020202020204" pitchFamily="34" charset="0"/>
              <a:buChar char="•"/>
              <a:defRPr lang="en-US" sz="2000" kern="1200" dirty="0">
                <a:solidFill>
                  <a:srgbClr val="595959"/>
                </a:solidFill>
                <a:latin typeface="+mn-lt"/>
                <a:ea typeface="Segoe"/>
                <a:cs typeface="Segoe"/>
              </a:defRPr>
            </a:lvl3pPr>
            <a:lvl4pPr marL="922338" indent="-342900" algn="l" rtl="0" eaLnBrk="0" fontAlgn="base" hangingPunct="0">
              <a:spcBef>
                <a:spcPct val="20000"/>
              </a:spcBef>
              <a:spcAft>
                <a:spcPct val="0"/>
              </a:spcAft>
              <a:buClr>
                <a:srgbClr val="90C618"/>
              </a:buClr>
              <a:buFont typeface="Arial" panose="020B0604020202020204" pitchFamily="34" charset="0"/>
              <a:buChar char="•"/>
              <a:defRPr lang="en-US" sz="2000" kern="1200" dirty="0">
                <a:solidFill>
                  <a:srgbClr val="595959"/>
                </a:solidFill>
                <a:latin typeface="+mn-lt"/>
                <a:ea typeface="Segoe"/>
                <a:cs typeface="Segoe"/>
              </a:defRPr>
            </a:lvl4pPr>
            <a:lvl5pPr marL="1189038" indent="-342900" algn="l" rtl="0" eaLnBrk="0" fontAlgn="base" hangingPunct="0">
              <a:spcBef>
                <a:spcPct val="20000"/>
              </a:spcBef>
              <a:spcAft>
                <a:spcPct val="0"/>
              </a:spcAft>
              <a:buClr>
                <a:srgbClr val="90C618"/>
              </a:buClr>
              <a:buFont typeface="Arial" panose="020B0604020202020204" pitchFamily="34" charset="0"/>
              <a:buChar char="•"/>
              <a:defRPr lang="en-US" sz="2000" kern="1200" dirty="0">
                <a:solidFill>
                  <a:srgbClr val="595959"/>
                </a:solidFill>
                <a:latin typeface="+mn-lt"/>
                <a:ea typeface="Segoe"/>
                <a:cs typeface="Segoe"/>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r>
              <a:rPr lang="en-US" sz="2400" dirty="0">
                <a:solidFill>
                  <a:srgbClr val="516986"/>
                </a:solidFill>
                <a:cs typeface="Segoe"/>
              </a:rPr>
              <a:t>Teo Lachev, Prologika</a:t>
            </a:r>
          </a:p>
          <a:p>
            <a:pPr marL="0" indent="0" eaLnBrk="1" hangingPunct="1"/>
            <a:r>
              <a:rPr lang="en-US" sz="1800" dirty="0">
                <a:cs typeface="Segoe"/>
              </a:rPr>
              <a:t>teo.lachev@prologika.com</a:t>
            </a:r>
          </a:p>
        </p:txBody>
      </p:sp>
      <p:pic>
        <p:nvPicPr>
          <p:cNvPr id="9" name="Picture 8">
            <a:extLst>
              <a:ext uri="{FF2B5EF4-FFF2-40B4-BE49-F238E27FC236}">
                <a16:creationId xmlns:a16="http://schemas.microsoft.com/office/drawing/2014/main" id="{B58D3D20-421E-49D5-8E09-AAADF97DE4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141" y="368601"/>
            <a:ext cx="1897702" cy="537488"/>
          </a:xfrm>
          <a:prstGeom prst="rect">
            <a:avLst/>
          </a:prstGeom>
        </p:spPr>
      </p:pic>
      <p:sp>
        <p:nvSpPr>
          <p:cNvPr id="10" name="Title 16">
            <a:extLst>
              <a:ext uri="{FF2B5EF4-FFF2-40B4-BE49-F238E27FC236}">
                <a16:creationId xmlns:a16="http://schemas.microsoft.com/office/drawing/2014/main" id="{19BDB045-DF3D-41B6-AB06-ED0C4FEBC98C}"/>
              </a:ext>
            </a:extLst>
          </p:cNvPr>
          <p:cNvSpPr>
            <a:spLocks noGrp="1"/>
          </p:cNvSpPr>
          <p:nvPr>
            <p:ph type="ctrTitle"/>
          </p:nvPr>
        </p:nvSpPr>
        <p:spPr>
          <a:xfrm>
            <a:off x="579602" y="2277742"/>
            <a:ext cx="8371893" cy="1572360"/>
          </a:xfrm>
        </p:spPr>
        <p:txBody>
          <a:bodyPr>
            <a:noAutofit/>
          </a:bodyPr>
          <a:lstStyle/>
          <a:p>
            <a:pPr eaLnBrk="1" fontAlgn="auto" hangingPunct="1">
              <a:lnSpc>
                <a:spcPct val="100000"/>
              </a:lnSpc>
              <a:spcAft>
                <a:spcPts val="0"/>
              </a:spcAft>
              <a:defRPr/>
            </a:pPr>
            <a:r>
              <a:rPr lang="en-US" sz="4800">
                <a:solidFill>
                  <a:srgbClr val="516986"/>
                </a:solidFill>
                <a:latin typeface="+mj-lt"/>
                <a:ea typeface="+mj-ea"/>
              </a:rPr>
              <a:t>Migrating </a:t>
            </a:r>
            <a:r>
              <a:rPr lang="en-US" sz="4800" dirty="0">
                <a:solidFill>
                  <a:srgbClr val="516986"/>
                </a:solidFill>
                <a:latin typeface="+mj-lt"/>
                <a:ea typeface="+mj-ea"/>
              </a:rPr>
              <a:t>Semantic Models</a:t>
            </a:r>
            <a:br>
              <a:rPr lang="en-US" sz="4800" dirty="0">
                <a:solidFill>
                  <a:srgbClr val="516986"/>
                </a:solidFill>
                <a:latin typeface="+mj-lt"/>
                <a:ea typeface="+mj-ea"/>
              </a:rPr>
            </a:br>
            <a:r>
              <a:rPr lang="en-US" sz="4800">
                <a:solidFill>
                  <a:srgbClr val="516986"/>
                </a:solidFill>
                <a:latin typeface="+mj-lt"/>
                <a:ea typeface="+mj-ea"/>
              </a:rPr>
              <a:t>to Fabric </a:t>
            </a:r>
            <a:r>
              <a:rPr lang="en-US" sz="4800" b="1">
                <a:solidFill>
                  <a:srgbClr val="516986"/>
                </a:solidFill>
                <a:latin typeface="+mj-lt"/>
                <a:ea typeface="+mj-ea"/>
              </a:rPr>
              <a:t>Direct </a:t>
            </a:r>
            <a:r>
              <a:rPr lang="en-US" sz="4800" b="1" dirty="0">
                <a:solidFill>
                  <a:srgbClr val="516986"/>
                </a:solidFill>
                <a:latin typeface="+mj-lt"/>
                <a:ea typeface="+mj-ea"/>
              </a:rPr>
              <a:t>Lake</a:t>
            </a:r>
            <a:endParaRPr sz="2400" b="1" dirty="0">
              <a:solidFill>
                <a:srgbClr val="FFC000"/>
              </a:solidFill>
              <a:latin typeface="+mj-lt"/>
              <a:ea typeface="+mj-ea"/>
            </a:endParaRPr>
          </a:p>
        </p:txBody>
      </p:sp>
      <p:pic>
        <p:nvPicPr>
          <p:cNvPr id="8" name="Picture 7">
            <a:extLst>
              <a:ext uri="{FF2B5EF4-FFF2-40B4-BE49-F238E27FC236}">
                <a16:creationId xmlns:a16="http://schemas.microsoft.com/office/drawing/2014/main" id="{B16925AA-FD1B-6578-1B9D-A0C99F0037F2}"/>
              </a:ext>
            </a:extLst>
          </p:cNvPr>
          <p:cNvPicPr>
            <a:picLocks noChangeAspect="1"/>
          </p:cNvPicPr>
          <p:nvPr/>
        </p:nvPicPr>
        <p:blipFill>
          <a:blip r:embed="rId3">
            <a:clrChange>
              <a:clrFrom>
                <a:srgbClr val="FFFFFB"/>
              </a:clrFrom>
              <a:clrTo>
                <a:srgbClr val="FFFFFB">
                  <a:alpha val="0"/>
                </a:srgbClr>
              </a:clrTo>
            </a:clrChange>
            <a:biLevel thresh="50000"/>
          </a:blip>
          <a:stretch>
            <a:fillRect/>
          </a:stretch>
        </p:blipFill>
        <p:spPr>
          <a:xfrm>
            <a:off x="10096500" y="0"/>
            <a:ext cx="2095500" cy="2794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5D6890-DDF1-94D0-F084-C5CAD1F2B6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AFFDC7-2354-FD0D-D908-019B85B3014B}"/>
              </a:ext>
            </a:extLst>
          </p:cNvPr>
          <p:cNvSpPr>
            <a:spLocks noGrp="1"/>
          </p:cNvSpPr>
          <p:nvPr>
            <p:ph type="ctrTitle"/>
          </p:nvPr>
        </p:nvSpPr>
        <p:spPr>
          <a:xfrm>
            <a:off x="766248" y="2524539"/>
            <a:ext cx="10544482" cy="1600574"/>
          </a:xfrm>
        </p:spPr>
        <p:txBody>
          <a:bodyPr>
            <a:noAutofit/>
          </a:bodyPr>
          <a:lstStyle/>
          <a:p>
            <a:pPr>
              <a:lnSpc>
                <a:spcPct val="100000"/>
              </a:lnSpc>
            </a:pPr>
            <a:r>
              <a:rPr lang="en-US" sz="4800" dirty="0">
                <a:latin typeface="Segoe UI Light" panose="020B0502040204020203" pitchFamily="34" charset="0"/>
                <a:cs typeface="Segoe UI Light" panose="020B0502040204020203" pitchFamily="34" charset="0"/>
              </a:rPr>
              <a:t>Migrating to Direct Lake</a:t>
            </a:r>
            <a:br>
              <a:rPr lang="en-US" sz="4800" dirty="0">
                <a:latin typeface="Segoe UI Light" panose="020B0502040204020203" pitchFamily="34" charset="0"/>
                <a:cs typeface="Segoe UI Light" panose="020B0502040204020203" pitchFamily="34" charset="0"/>
              </a:rPr>
            </a:br>
            <a:br>
              <a:rPr lang="en-US" sz="4800" dirty="0">
                <a:latin typeface="Segoe UI Light" panose="020B0502040204020203" pitchFamily="34" charset="0"/>
                <a:cs typeface="Segoe UI Light" panose="020B0502040204020203" pitchFamily="34" charset="0"/>
              </a:rPr>
            </a:br>
            <a:br>
              <a:rPr lang="en-US" sz="4800" dirty="0">
                <a:latin typeface="Segoe UI Light" panose="020B0502040204020203" pitchFamily="34" charset="0"/>
                <a:cs typeface="Segoe UI Light" panose="020B0502040204020203" pitchFamily="34" charset="0"/>
              </a:rPr>
            </a:br>
            <a:endParaRPr lang="en-US" sz="3600" dirty="0">
              <a:solidFill>
                <a:srgbClr val="FF0000"/>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2502294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6D5AFE-D9A6-65B5-E0F5-044F52857F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7A5E4A-D13D-D108-D86D-F12981156EA1}"/>
              </a:ext>
            </a:extLst>
          </p:cNvPr>
          <p:cNvSpPr>
            <a:spLocks noGrp="1"/>
          </p:cNvSpPr>
          <p:nvPr>
            <p:ph type="title"/>
          </p:nvPr>
        </p:nvSpPr>
        <p:spPr/>
        <p:txBody>
          <a:bodyPr/>
          <a:lstStyle/>
          <a:p>
            <a:r>
              <a:rPr lang="en-US" dirty="0">
                <a:latin typeface="+mj-lt"/>
              </a:rPr>
              <a:t>Semantic Model Migration Steps</a:t>
            </a:r>
          </a:p>
        </p:txBody>
      </p:sp>
      <p:sp>
        <p:nvSpPr>
          <p:cNvPr id="4" name="Slide Number Placeholder 3">
            <a:extLst>
              <a:ext uri="{FF2B5EF4-FFF2-40B4-BE49-F238E27FC236}">
                <a16:creationId xmlns:a16="http://schemas.microsoft.com/office/drawing/2014/main" id="{0C5EBBBD-688F-ED1D-FFA0-6CAD19905995}"/>
              </a:ext>
            </a:extLst>
          </p:cNvPr>
          <p:cNvSpPr>
            <a:spLocks noGrp="1"/>
          </p:cNvSpPr>
          <p:nvPr>
            <p:ph type="sldNum" sz="quarter" idx="10"/>
          </p:nvPr>
        </p:nvSpPr>
        <p:spPr/>
        <p:txBody>
          <a:bodyPr/>
          <a:lstStyle/>
          <a:p>
            <a:fld id="{A3287E18-BE3A-4EBF-9680-4BAABA87F37F}" type="slidenum">
              <a:rPr lang="en-US" smtClean="0"/>
              <a:pPr/>
              <a:t>11</a:t>
            </a:fld>
            <a:endParaRPr lang="en-US"/>
          </a:p>
        </p:txBody>
      </p:sp>
      <p:graphicFrame>
        <p:nvGraphicFramePr>
          <p:cNvPr id="5" name="Table 4">
            <a:extLst>
              <a:ext uri="{FF2B5EF4-FFF2-40B4-BE49-F238E27FC236}">
                <a16:creationId xmlns:a16="http://schemas.microsoft.com/office/drawing/2014/main" id="{3061D553-598D-4DA0-FBF5-86C1924EBF4B}"/>
              </a:ext>
            </a:extLst>
          </p:cNvPr>
          <p:cNvGraphicFramePr>
            <a:graphicFrameLocks noGrp="1"/>
          </p:cNvGraphicFramePr>
          <p:nvPr>
            <p:extLst>
              <p:ext uri="{D42A27DB-BD31-4B8C-83A1-F6EECF244321}">
                <p14:modId xmlns:p14="http://schemas.microsoft.com/office/powerpoint/2010/main" val="3329197170"/>
              </p:ext>
            </p:extLst>
          </p:nvPr>
        </p:nvGraphicFramePr>
        <p:xfrm>
          <a:off x="639231" y="1074868"/>
          <a:ext cx="11378597" cy="5139666"/>
        </p:xfrm>
        <a:graphic>
          <a:graphicData uri="http://schemas.openxmlformats.org/drawingml/2006/table">
            <a:tbl>
              <a:tblPr firstRow="1" bandRow="1">
                <a:tableStyleId>{5C22544A-7EE6-4342-B048-85BDC9FD1C3A}</a:tableStyleId>
              </a:tblPr>
              <a:tblGrid>
                <a:gridCol w="4561286">
                  <a:extLst>
                    <a:ext uri="{9D8B030D-6E8A-4147-A177-3AD203B41FA5}">
                      <a16:colId xmlns:a16="http://schemas.microsoft.com/office/drawing/2014/main" val="188416483"/>
                    </a:ext>
                  </a:extLst>
                </a:gridCol>
                <a:gridCol w="6817311">
                  <a:extLst>
                    <a:ext uri="{9D8B030D-6E8A-4147-A177-3AD203B41FA5}">
                      <a16:colId xmlns:a16="http://schemas.microsoft.com/office/drawing/2014/main" val="3641338989"/>
                    </a:ext>
                  </a:extLst>
                </a:gridCol>
              </a:tblGrid>
              <a:tr h="913560">
                <a:tc>
                  <a:txBody>
                    <a:bodyPr/>
                    <a:lstStyle/>
                    <a:p>
                      <a:r>
                        <a:rPr lang="en-US" dirty="0"/>
                        <a:t>Step</a:t>
                      </a:r>
                    </a:p>
                  </a:txBody>
                  <a:tcPr/>
                </a:tc>
                <a:tc>
                  <a:txBody>
                    <a:bodyPr/>
                    <a:lstStyle/>
                    <a:p>
                      <a:r>
                        <a:rPr lang="en-US" dirty="0"/>
                        <a:t>Tools</a:t>
                      </a:r>
                    </a:p>
                  </a:txBody>
                  <a:tcPr/>
                </a:tc>
                <a:extLst>
                  <a:ext uri="{0D108BD9-81ED-4DB2-BD59-A6C34878D82A}">
                    <a16:rowId xmlns:a16="http://schemas.microsoft.com/office/drawing/2014/main" val="3213613808"/>
                  </a:ext>
                </a:extLst>
              </a:tr>
              <a:tr h="11739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(Project specific) Replicate data from Google </a:t>
                      </a:r>
                      <a:r>
                        <a:rPr lang="en-US" dirty="0" err="1"/>
                        <a:t>BigQuery</a:t>
                      </a:r>
                      <a:r>
                        <a:rPr lang="en-US" dirty="0"/>
                        <a:t> to Fabric Lakehouse</a:t>
                      </a:r>
                    </a:p>
                    <a:p>
                      <a:endParaRPr lang="en-US" dirty="0"/>
                    </a:p>
                  </a:txBody>
                  <a:tcPr/>
                </a:tc>
                <a:tc>
                  <a:txBody>
                    <a:bodyPr/>
                    <a:lstStyle/>
                    <a:p>
                      <a:pPr marL="342900" indent="-342900">
                        <a:buFont typeface="Arial" panose="020B0604020202020204" pitchFamily="34" charset="0"/>
                        <a:buChar char="•"/>
                      </a:pPr>
                      <a:r>
                        <a:rPr lang="en-US" dirty="0"/>
                        <a:t>Copy Job (used)</a:t>
                      </a:r>
                    </a:p>
                    <a:p>
                      <a:pPr marL="342900" indent="-342900">
                        <a:buFont typeface="Arial" panose="020B0604020202020204" pitchFamily="34" charset="0"/>
                        <a:buChar char="•"/>
                      </a:pPr>
                      <a:r>
                        <a:rPr lang="en-US" dirty="0"/>
                        <a:t>Google Big Query mirroring (considered)</a:t>
                      </a:r>
                    </a:p>
                    <a:p>
                      <a:pPr marL="342900" indent="-342900">
                        <a:buAutoNum type="arabicPeriod"/>
                      </a:pPr>
                      <a:endParaRPr lang="en-US" dirty="0"/>
                    </a:p>
                  </a:txBody>
                  <a:tcPr/>
                </a:tc>
                <a:extLst>
                  <a:ext uri="{0D108BD9-81ED-4DB2-BD59-A6C34878D82A}">
                    <a16:rowId xmlns:a16="http://schemas.microsoft.com/office/drawing/2014/main" val="3266634390"/>
                  </a:ext>
                </a:extLst>
              </a:tr>
              <a:tr h="1526094">
                <a:tc>
                  <a:txBody>
                    <a:bodyPr/>
                    <a:lstStyle/>
                    <a:p>
                      <a:r>
                        <a:rPr lang="en-US" dirty="0"/>
                        <a:t>Migrate semantic model from Import to Direct Lake</a:t>
                      </a:r>
                    </a:p>
                  </a:txBody>
                  <a:tcPr/>
                </a:tc>
                <a:tc>
                  <a:txBody>
                    <a:bodyPr/>
                    <a:lstStyle/>
                    <a:p>
                      <a:pPr marL="285750" indent="-285750">
                        <a:buFont typeface="Arial" panose="020B0604020202020204" pitchFamily="34" charset="0"/>
                        <a:buChar char="•"/>
                      </a:pPr>
                      <a:r>
                        <a:rPr lang="en-US" sz="1800" b="0" i="0" kern="1200" dirty="0">
                          <a:solidFill>
                            <a:schemeClr val="dk1"/>
                          </a:solidFill>
                          <a:effectLst/>
                          <a:latin typeface="+mn-lt"/>
                          <a:ea typeface="+mn-ea"/>
                          <a:cs typeface="+mn-cs"/>
                        </a:rPr>
                        <a:t>Microsoft Semantic Link “</a:t>
                      </a:r>
                      <a:r>
                        <a:rPr lang="en-US" sz="1800" b="1" i="0" u="none" strike="noStrike" kern="1200" dirty="0">
                          <a:solidFill>
                            <a:schemeClr val="dk1"/>
                          </a:solidFill>
                          <a:effectLst/>
                          <a:latin typeface="+mn-lt"/>
                          <a:ea typeface="+mn-ea"/>
                          <a:cs typeface="+mn-cs"/>
                          <a:hlinkClick r:id="rId2"/>
                        </a:rPr>
                        <a:t>Migration to Direct Lake</a:t>
                      </a:r>
                      <a:r>
                        <a:rPr lang="en-US" sz="1800" b="0" i="0" kern="1200" dirty="0">
                          <a:solidFill>
                            <a:schemeClr val="dk1"/>
                          </a:solidFill>
                          <a:effectLst/>
                          <a:latin typeface="+mn-lt"/>
                          <a:ea typeface="+mn-ea"/>
                          <a:cs typeface="+mn-cs"/>
                        </a:rPr>
                        <a:t>” notebook</a:t>
                      </a:r>
                    </a:p>
                    <a:p>
                      <a:pPr marL="285750" indent="-285750">
                        <a:buFont typeface="Arial" panose="020B0604020202020204" pitchFamily="34" charset="0"/>
                        <a:buChar char="•"/>
                      </a:pPr>
                      <a:r>
                        <a:rPr lang="en-US" sz="1800" b="0" i="0" kern="1200" dirty="0">
                          <a:solidFill>
                            <a:schemeClr val="dk1"/>
                          </a:solidFill>
                          <a:effectLst/>
                          <a:latin typeface="+mn-lt"/>
                          <a:ea typeface="+mn-ea"/>
                          <a:cs typeface="+mn-cs"/>
                        </a:rPr>
                        <a:t>(Project specific) LLM (ChatGPT, Grok, Gemini, etc.) to rebind tables and columns</a:t>
                      </a:r>
                    </a:p>
                    <a:p>
                      <a:pPr marL="285750" indent="-285750">
                        <a:buFont typeface="Arial" panose="020B0604020202020204" pitchFamily="34" charset="0"/>
                        <a:buChar char="•"/>
                      </a:pPr>
                      <a:r>
                        <a:rPr lang="en-US" sz="1800" b="0" i="0" kern="1200" dirty="0">
                          <a:solidFill>
                            <a:schemeClr val="dk1"/>
                          </a:solidFill>
                          <a:effectLst/>
                          <a:latin typeface="+mn-lt"/>
                          <a:ea typeface="+mn-ea"/>
                          <a:cs typeface="+mn-cs"/>
                        </a:rPr>
                        <a:t>Power BI Desktop and Tabular Editor</a:t>
                      </a:r>
                      <a:endParaRPr lang="en-US" dirty="0"/>
                    </a:p>
                  </a:txBody>
                  <a:tcPr/>
                </a:tc>
                <a:extLst>
                  <a:ext uri="{0D108BD9-81ED-4DB2-BD59-A6C34878D82A}">
                    <a16:rowId xmlns:a16="http://schemas.microsoft.com/office/drawing/2014/main" val="2110124553"/>
                  </a:ext>
                </a:extLst>
              </a:tr>
              <a:tr h="1526094">
                <a:tc>
                  <a:txBody>
                    <a:bodyPr/>
                    <a:lstStyle/>
                    <a:p>
                      <a:r>
                        <a:rPr lang="en-US" dirty="0"/>
                        <a:t>Rebind reports</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kern="1200" dirty="0">
                          <a:solidFill>
                            <a:schemeClr val="dk1"/>
                          </a:solidFill>
                          <a:effectLst/>
                          <a:latin typeface="+mn-lt"/>
                          <a:ea typeface="+mn-ea"/>
                          <a:cs typeface="+mn-cs"/>
                        </a:rPr>
                        <a:t>Microsoft Semantic Link “</a:t>
                      </a:r>
                      <a:r>
                        <a:rPr lang="en-US" sz="1800" b="1" i="0" u="none" strike="noStrike" kern="1200" dirty="0">
                          <a:solidFill>
                            <a:schemeClr val="dk1"/>
                          </a:solidFill>
                          <a:effectLst/>
                          <a:latin typeface="+mn-lt"/>
                          <a:ea typeface="+mn-ea"/>
                          <a:cs typeface="+mn-cs"/>
                          <a:hlinkClick r:id="rId2"/>
                        </a:rPr>
                        <a:t>Migration to Direct Lake</a:t>
                      </a:r>
                      <a:r>
                        <a:rPr lang="en-US" sz="1800" b="0" i="0" kern="1200" dirty="0">
                          <a:solidFill>
                            <a:schemeClr val="dk1"/>
                          </a:solidFill>
                          <a:effectLst/>
                          <a:latin typeface="+mn-lt"/>
                          <a:ea typeface="+mn-ea"/>
                          <a:cs typeface="+mn-cs"/>
                        </a:rPr>
                        <a:t>” notebook to rebind </a:t>
                      </a:r>
                      <a:r>
                        <a:rPr lang="en-US" sz="1800" b="1" i="0" kern="1200" dirty="0">
                          <a:solidFill>
                            <a:schemeClr val="dk1"/>
                          </a:solidFill>
                          <a:effectLst/>
                          <a:latin typeface="+mn-lt"/>
                          <a:ea typeface="+mn-ea"/>
                          <a:cs typeface="+mn-cs"/>
                        </a:rPr>
                        <a:t>Power BI </a:t>
                      </a:r>
                      <a:r>
                        <a:rPr lang="en-US" sz="1800" b="0" i="0" kern="1200" dirty="0">
                          <a:solidFill>
                            <a:schemeClr val="dk1"/>
                          </a:solidFill>
                          <a:effectLst/>
                          <a:latin typeface="+mn-lt"/>
                          <a:ea typeface="+mn-ea"/>
                          <a:cs typeface="+mn-cs"/>
                        </a:rPr>
                        <a:t>reports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kern="1200" dirty="0">
                          <a:solidFill>
                            <a:schemeClr val="dk1"/>
                          </a:solidFill>
                          <a:effectLst/>
                          <a:latin typeface="+mn-lt"/>
                          <a:ea typeface="+mn-ea"/>
                          <a:cs typeface="+mn-cs"/>
                        </a:rPr>
                        <a:t>Report Builder to manually rebind paginated reports</a:t>
                      </a:r>
                    </a:p>
                    <a:p>
                      <a:endParaRPr lang="en-US" dirty="0"/>
                    </a:p>
                  </a:txBody>
                  <a:tcPr/>
                </a:tc>
                <a:extLst>
                  <a:ext uri="{0D108BD9-81ED-4DB2-BD59-A6C34878D82A}">
                    <a16:rowId xmlns:a16="http://schemas.microsoft.com/office/drawing/2014/main" val="2442137001"/>
                  </a:ext>
                </a:extLst>
              </a:tr>
            </a:tbl>
          </a:graphicData>
        </a:graphic>
      </p:graphicFrame>
    </p:spTree>
    <p:extLst>
      <p:ext uri="{BB962C8B-B14F-4D97-AF65-F5344CB8AC3E}">
        <p14:creationId xmlns:p14="http://schemas.microsoft.com/office/powerpoint/2010/main" val="38387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1A932F-5D50-5259-6BB5-013BA342A0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23E30D-5CB9-2007-C3DE-ED8233607658}"/>
              </a:ext>
            </a:extLst>
          </p:cNvPr>
          <p:cNvSpPr>
            <a:spLocks noGrp="1"/>
          </p:cNvSpPr>
          <p:nvPr>
            <p:ph type="ctrTitle"/>
          </p:nvPr>
        </p:nvSpPr>
        <p:spPr>
          <a:xfrm>
            <a:off x="766248" y="2524539"/>
            <a:ext cx="10544482" cy="1923708"/>
          </a:xfrm>
        </p:spPr>
        <p:txBody>
          <a:bodyPr>
            <a:noAutofit/>
          </a:bodyPr>
          <a:lstStyle/>
          <a:p>
            <a:pPr>
              <a:lnSpc>
                <a:spcPct val="100000"/>
              </a:lnSpc>
            </a:pPr>
            <a:r>
              <a:rPr lang="en-US" sz="4800" dirty="0">
                <a:latin typeface="Segoe UI Light" panose="020B0502040204020203" pitchFamily="34" charset="0"/>
                <a:cs typeface="Segoe UI Light" panose="020B0502040204020203" pitchFamily="34" charset="0"/>
              </a:rPr>
              <a:t>Migrate Direct Lake Semantic Model</a:t>
            </a:r>
            <a:br>
              <a:rPr lang="en-US" sz="4800" dirty="0">
                <a:latin typeface="Segoe UI Light" panose="020B0502040204020203" pitchFamily="34" charset="0"/>
                <a:cs typeface="Segoe UI Light" panose="020B0502040204020203" pitchFamily="34" charset="0"/>
              </a:rPr>
            </a:br>
            <a:r>
              <a:rPr lang="en-US" sz="7200" dirty="0">
                <a:solidFill>
                  <a:srgbClr val="FFC000"/>
                </a:solidFill>
                <a:latin typeface="Segoe UI Light" panose="020B0502040204020203" pitchFamily="34" charset="0"/>
                <a:cs typeface="Segoe UI Light" panose="020B0502040204020203" pitchFamily="34" charset="0"/>
              </a:rPr>
              <a:t>Demo</a:t>
            </a:r>
            <a:br>
              <a:rPr lang="en-US" sz="4800" dirty="0">
                <a:latin typeface="Segoe UI Light" panose="020B0502040204020203" pitchFamily="34" charset="0"/>
                <a:cs typeface="Segoe UI Light" panose="020B0502040204020203" pitchFamily="34" charset="0"/>
              </a:rPr>
            </a:br>
            <a:br>
              <a:rPr lang="en-US" sz="4800" dirty="0">
                <a:latin typeface="Segoe UI Light" panose="020B0502040204020203" pitchFamily="34" charset="0"/>
                <a:cs typeface="Segoe UI Light" panose="020B0502040204020203" pitchFamily="34" charset="0"/>
              </a:rPr>
            </a:br>
            <a:br>
              <a:rPr lang="en-US" sz="4800" dirty="0">
                <a:latin typeface="Segoe UI Light" panose="020B0502040204020203" pitchFamily="34" charset="0"/>
                <a:cs typeface="Segoe UI Light" panose="020B0502040204020203" pitchFamily="34" charset="0"/>
              </a:rPr>
            </a:br>
            <a:endParaRPr lang="en-US" sz="3600" dirty="0">
              <a:solidFill>
                <a:srgbClr val="FF0000"/>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100466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6A1C79-3BCF-EC0A-E50E-26390596C2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FB9868-7CD7-AB82-A669-78587041F0AA}"/>
              </a:ext>
            </a:extLst>
          </p:cNvPr>
          <p:cNvSpPr>
            <a:spLocks noGrp="1"/>
          </p:cNvSpPr>
          <p:nvPr>
            <p:ph type="title"/>
          </p:nvPr>
        </p:nvSpPr>
        <p:spPr>
          <a:xfrm>
            <a:off x="579967" y="298450"/>
            <a:ext cx="10972800" cy="1122744"/>
          </a:xfrm>
        </p:spPr>
        <p:txBody>
          <a:bodyPr/>
          <a:lstStyle/>
          <a:p>
            <a:r>
              <a:rPr lang="en-US" dirty="0">
                <a:latin typeface="+mj-lt"/>
              </a:rPr>
              <a:t>Replicating Data</a:t>
            </a:r>
            <a:br>
              <a:rPr lang="en-US" dirty="0">
                <a:latin typeface="+mj-lt"/>
              </a:rPr>
            </a:br>
            <a:r>
              <a:rPr lang="en-US" sz="2400" dirty="0">
                <a:solidFill>
                  <a:srgbClr val="EAB200"/>
                </a:solidFill>
                <a:latin typeface="+mj-lt"/>
              </a:rPr>
              <a:t>Testing Fabric Google </a:t>
            </a:r>
            <a:r>
              <a:rPr lang="en-US" sz="2400" dirty="0" err="1">
                <a:solidFill>
                  <a:srgbClr val="EAB200"/>
                </a:solidFill>
                <a:latin typeface="+mj-lt"/>
              </a:rPr>
              <a:t>BigQuery</a:t>
            </a:r>
            <a:r>
              <a:rPr lang="en-US" sz="2400" dirty="0">
                <a:solidFill>
                  <a:srgbClr val="EAB200"/>
                </a:solidFill>
                <a:latin typeface="+mj-lt"/>
              </a:rPr>
              <a:t> Mirroring</a:t>
            </a:r>
            <a:endParaRPr lang="en-US" dirty="0">
              <a:solidFill>
                <a:srgbClr val="EAB200"/>
              </a:solidFill>
              <a:latin typeface="+mj-lt"/>
            </a:endParaRPr>
          </a:p>
        </p:txBody>
      </p:sp>
      <p:sp>
        <p:nvSpPr>
          <p:cNvPr id="4" name="Slide Number Placeholder 3">
            <a:extLst>
              <a:ext uri="{FF2B5EF4-FFF2-40B4-BE49-F238E27FC236}">
                <a16:creationId xmlns:a16="http://schemas.microsoft.com/office/drawing/2014/main" id="{B28C5715-EB8E-49BD-9FB9-599C9AEAAE98}"/>
              </a:ext>
            </a:extLst>
          </p:cNvPr>
          <p:cNvSpPr>
            <a:spLocks noGrp="1"/>
          </p:cNvSpPr>
          <p:nvPr>
            <p:ph type="sldNum" sz="quarter" idx="10"/>
          </p:nvPr>
        </p:nvSpPr>
        <p:spPr/>
        <p:txBody>
          <a:bodyPr/>
          <a:lstStyle/>
          <a:p>
            <a:fld id="{A3287E18-BE3A-4EBF-9680-4BAABA87F37F}" type="slidenum">
              <a:rPr lang="en-US" smtClean="0"/>
              <a:pPr/>
              <a:t>13</a:t>
            </a:fld>
            <a:endParaRPr lang="en-US"/>
          </a:p>
        </p:txBody>
      </p:sp>
      <p:sp>
        <p:nvSpPr>
          <p:cNvPr id="6" name="Text Placeholder 2">
            <a:extLst>
              <a:ext uri="{FF2B5EF4-FFF2-40B4-BE49-F238E27FC236}">
                <a16:creationId xmlns:a16="http://schemas.microsoft.com/office/drawing/2014/main" id="{7434E3EE-CA48-FF52-DCEE-0EACF712F590}"/>
              </a:ext>
            </a:extLst>
          </p:cNvPr>
          <p:cNvSpPr>
            <a:spLocks noGrp="1"/>
          </p:cNvSpPr>
          <p:nvPr>
            <p:ph idx="1"/>
          </p:nvPr>
        </p:nvSpPr>
        <p:spPr>
          <a:xfrm>
            <a:off x="639233" y="1684867"/>
            <a:ext cx="11467973" cy="3716866"/>
          </a:xfrm>
        </p:spPr>
        <p:txBody>
          <a:bodyPr>
            <a:normAutofit/>
          </a:bodyPr>
          <a:lstStyle/>
          <a:p>
            <a:pPr marL="342900" indent="-342900">
              <a:buFont typeface="Arial" panose="020B0604020202020204" pitchFamily="34" charset="0"/>
              <a:buChar char="•"/>
            </a:pPr>
            <a:r>
              <a:rPr lang="en-US" sz="2800" dirty="0"/>
              <a:t>Tested and ruled out Google </a:t>
            </a:r>
            <a:r>
              <a:rPr lang="en-US" sz="2800" dirty="0" err="1"/>
              <a:t>BigQuery</a:t>
            </a:r>
            <a:r>
              <a:rPr lang="en-US" sz="2800" dirty="0"/>
              <a:t> mirroring for security reasons</a:t>
            </a:r>
          </a:p>
          <a:p>
            <a:pPr marL="685800" lvl="1">
              <a:buFont typeface="Arial" panose="020B0604020202020204" pitchFamily="34" charset="0"/>
              <a:buChar char="•"/>
            </a:pPr>
            <a:r>
              <a:rPr lang="en-US" dirty="0"/>
              <a:t>Relies on </a:t>
            </a:r>
            <a:r>
              <a:rPr lang="en-US" dirty="0" err="1">
                <a:hlinkClick r:id="rId2"/>
              </a:rPr>
              <a:t>BigQuery</a:t>
            </a:r>
            <a:r>
              <a:rPr lang="en-US" dirty="0">
                <a:hlinkClick r:id="rId2"/>
              </a:rPr>
              <a:t> change history</a:t>
            </a:r>
            <a:endParaRPr lang="en-US" dirty="0"/>
          </a:p>
          <a:p>
            <a:pPr marL="685800" lvl="1">
              <a:buFont typeface="Arial" panose="020B0604020202020204" pitchFamily="34" charset="0"/>
              <a:buChar char="•"/>
            </a:pPr>
            <a:r>
              <a:rPr lang="en-US" dirty="0"/>
              <a:t>Requires </a:t>
            </a:r>
            <a:r>
              <a:rPr lang="en-US" b="1" dirty="0" err="1"/>
              <a:t>bigquery.datasets.create</a:t>
            </a:r>
            <a:r>
              <a:rPr lang="en-US" b="1" dirty="0"/>
              <a:t> </a:t>
            </a:r>
            <a:r>
              <a:rPr lang="en-US" dirty="0"/>
              <a:t>and </a:t>
            </a:r>
            <a:r>
              <a:rPr lang="en-US" b="1" dirty="0" err="1"/>
              <a:t>bigquery.jobs.create</a:t>
            </a:r>
            <a:r>
              <a:rPr lang="en-US" b="1" dirty="0"/>
              <a:t> </a:t>
            </a:r>
            <a:r>
              <a:rPr lang="en-US" dirty="0"/>
              <a:t>permissions</a:t>
            </a:r>
          </a:p>
          <a:p>
            <a:pPr marL="685800" lvl="1">
              <a:buFont typeface="Arial" panose="020B0604020202020204" pitchFamily="34" charset="0"/>
              <a:buChar char="•"/>
            </a:pPr>
            <a:r>
              <a:rPr lang="en-US" dirty="0"/>
              <a:t>Therefore, service account must be added to one of these roles:  </a:t>
            </a:r>
          </a:p>
          <a:p>
            <a:pPr marL="981075" lvl="2">
              <a:buFont typeface="Arial" panose="020B0604020202020204" pitchFamily="34" charset="0"/>
              <a:buChar char="•"/>
            </a:pPr>
            <a:r>
              <a:rPr lang="en-US" dirty="0" err="1"/>
              <a:t>BigQuery</a:t>
            </a:r>
            <a:r>
              <a:rPr lang="en-US" dirty="0"/>
              <a:t> Admin</a:t>
            </a:r>
          </a:p>
          <a:p>
            <a:pPr marL="981075" lvl="2">
              <a:buFont typeface="Arial" panose="020B0604020202020204" pitchFamily="34" charset="0"/>
              <a:buChar char="•"/>
            </a:pPr>
            <a:r>
              <a:rPr lang="en-US" dirty="0" err="1"/>
              <a:t>BigQuery</a:t>
            </a:r>
            <a:r>
              <a:rPr lang="en-US" dirty="0"/>
              <a:t> Data Editor</a:t>
            </a:r>
          </a:p>
          <a:p>
            <a:pPr marL="981075" lvl="2">
              <a:buFont typeface="Arial" panose="020B0604020202020204" pitchFamily="34" charset="0"/>
              <a:buChar char="•"/>
            </a:pPr>
            <a:r>
              <a:rPr lang="en-US" dirty="0" err="1"/>
              <a:t>BigQuery</a:t>
            </a:r>
            <a:r>
              <a:rPr lang="en-US" dirty="0"/>
              <a:t> Data Owner</a:t>
            </a:r>
          </a:p>
          <a:p>
            <a:pPr marL="981075" lvl="2">
              <a:buFont typeface="Arial" panose="020B0604020202020204" pitchFamily="34" charset="0"/>
              <a:buChar char="•"/>
            </a:pPr>
            <a:r>
              <a:rPr lang="en-US" dirty="0" err="1"/>
              <a:t>BigQuery</a:t>
            </a:r>
            <a:r>
              <a:rPr lang="en-US" dirty="0"/>
              <a:t> Studio Admin</a:t>
            </a:r>
          </a:p>
          <a:p>
            <a:pPr marL="981075" lvl="2">
              <a:buFont typeface="Arial" panose="020B0604020202020204" pitchFamily="34" charset="0"/>
              <a:buChar char="•"/>
            </a:pPr>
            <a:r>
              <a:rPr lang="en-US" dirty="0" err="1"/>
              <a:t>BigQuery</a:t>
            </a:r>
            <a:r>
              <a:rPr lang="en-US" dirty="0"/>
              <a:t> User</a:t>
            </a:r>
          </a:p>
          <a:p>
            <a:pPr marL="342900">
              <a:buFont typeface="Arial" panose="020B0604020202020204" pitchFamily="34" charset="0"/>
              <a:buChar char="•"/>
            </a:pPr>
            <a:endParaRPr lang="en-US" dirty="0"/>
          </a:p>
        </p:txBody>
      </p:sp>
      <p:sp>
        <p:nvSpPr>
          <p:cNvPr id="3" name="Rectangle: Rounded Corners 2">
            <a:extLst>
              <a:ext uri="{FF2B5EF4-FFF2-40B4-BE49-F238E27FC236}">
                <a16:creationId xmlns:a16="http://schemas.microsoft.com/office/drawing/2014/main" id="{A791F363-329E-5875-2C76-55234715B967}"/>
              </a:ext>
            </a:extLst>
          </p:cNvPr>
          <p:cNvSpPr/>
          <p:nvPr/>
        </p:nvSpPr>
        <p:spPr>
          <a:xfrm>
            <a:off x="206847" y="5748867"/>
            <a:ext cx="11773486" cy="873094"/>
          </a:xfrm>
          <a:prstGeom prst="round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Arial Narrow" panose="020B0606020202030204" pitchFamily="34" charset="0"/>
              </a:rPr>
              <a:t>If these permissions are not overly permissive for you, mirroring might be a good option because it eliminates ETL. It might be especially useful when near real-time synchronization is required.</a:t>
            </a:r>
          </a:p>
        </p:txBody>
      </p:sp>
    </p:spTree>
    <p:extLst>
      <p:ext uri="{BB962C8B-B14F-4D97-AF65-F5344CB8AC3E}">
        <p14:creationId xmlns:p14="http://schemas.microsoft.com/office/powerpoint/2010/main" val="25778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DA8DEC-4C23-5526-59F2-BCE068CEA3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A615F7-1148-0342-7BBB-F9D77A700CA4}"/>
              </a:ext>
            </a:extLst>
          </p:cNvPr>
          <p:cNvSpPr>
            <a:spLocks noGrp="1"/>
          </p:cNvSpPr>
          <p:nvPr>
            <p:ph type="title"/>
          </p:nvPr>
        </p:nvSpPr>
        <p:spPr>
          <a:xfrm>
            <a:off x="579967" y="298450"/>
            <a:ext cx="10972800" cy="1056218"/>
          </a:xfrm>
        </p:spPr>
        <p:txBody>
          <a:bodyPr/>
          <a:lstStyle/>
          <a:p>
            <a:r>
              <a:rPr lang="en-US" dirty="0">
                <a:latin typeface="+mj-lt"/>
              </a:rPr>
              <a:t>Replicating Data</a:t>
            </a:r>
            <a:br>
              <a:rPr lang="en-US" dirty="0">
                <a:latin typeface="+mj-lt"/>
              </a:rPr>
            </a:br>
            <a:r>
              <a:rPr lang="en-US" sz="2400" dirty="0">
                <a:solidFill>
                  <a:srgbClr val="EAB200"/>
                </a:solidFill>
                <a:latin typeface="+mj-lt"/>
              </a:rPr>
              <a:t>Using Fabric Copy Job</a:t>
            </a:r>
            <a:endParaRPr lang="en-US" dirty="0">
              <a:solidFill>
                <a:srgbClr val="EAB200"/>
              </a:solidFill>
              <a:latin typeface="+mj-lt"/>
            </a:endParaRPr>
          </a:p>
        </p:txBody>
      </p:sp>
      <p:sp>
        <p:nvSpPr>
          <p:cNvPr id="4" name="Slide Number Placeholder 3">
            <a:extLst>
              <a:ext uri="{FF2B5EF4-FFF2-40B4-BE49-F238E27FC236}">
                <a16:creationId xmlns:a16="http://schemas.microsoft.com/office/drawing/2014/main" id="{1805A50D-791B-83BC-2ED4-EF02950CF2FB}"/>
              </a:ext>
            </a:extLst>
          </p:cNvPr>
          <p:cNvSpPr>
            <a:spLocks noGrp="1"/>
          </p:cNvSpPr>
          <p:nvPr>
            <p:ph type="sldNum" sz="quarter" idx="10"/>
          </p:nvPr>
        </p:nvSpPr>
        <p:spPr/>
        <p:txBody>
          <a:bodyPr/>
          <a:lstStyle/>
          <a:p>
            <a:fld id="{A3287E18-BE3A-4EBF-9680-4BAABA87F37F}" type="slidenum">
              <a:rPr lang="en-US" smtClean="0"/>
              <a:pPr/>
              <a:t>14</a:t>
            </a:fld>
            <a:endParaRPr lang="en-US"/>
          </a:p>
        </p:txBody>
      </p:sp>
      <p:sp>
        <p:nvSpPr>
          <p:cNvPr id="6" name="Text Placeholder 2">
            <a:extLst>
              <a:ext uri="{FF2B5EF4-FFF2-40B4-BE49-F238E27FC236}">
                <a16:creationId xmlns:a16="http://schemas.microsoft.com/office/drawing/2014/main" id="{1ADEF129-C0C8-F46C-1B7A-7F07A0488B5C}"/>
              </a:ext>
            </a:extLst>
          </p:cNvPr>
          <p:cNvSpPr>
            <a:spLocks noGrp="1"/>
          </p:cNvSpPr>
          <p:nvPr>
            <p:ph idx="1"/>
          </p:nvPr>
        </p:nvSpPr>
        <p:spPr>
          <a:xfrm>
            <a:off x="639233" y="1742921"/>
            <a:ext cx="11467973" cy="4563713"/>
          </a:xfrm>
        </p:spPr>
        <p:txBody>
          <a:bodyPr>
            <a:normAutofit/>
          </a:bodyPr>
          <a:lstStyle/>
          <a:p>
            <a:pPr marL="342900" indent="-342900">
              <a:buFont typeface="Arial" panose="020B0604020202020204" pitchFamily="34" charset="0"/>
              <a:buChar char="•"/>
            </a:pPr>
            <a:r>
              <a:rPr lang="en-US" dirty="0"/>
              <a:t>250 million rows replicated in 30-40 seconds!</a:t>
            </a:r>
          </a:p>
          <a:p>
            <a:pPr marL="342900" indent="-342900">
              <a:buFont typeface="Arial" panose="020B0604020202020204" pitchFamily="34" charset="0"/>
              <a:buChar char="•"/>
            </a:pPr>
            <a:r>
              <a:rPr lang="en-US" dirty="0"/>
              <a:t>Currently one job to replicate all tables in Overwrite mode</a:t>
            </a:r>
          </a:p>
          <a:p>
            <a:pPr marL="342900" indent="-342900">
              <a:buFont typeface="Arial" panose="020B0604020202020204" pitchFamily="34" charset="0"/>
              <a:buChar char="•"/>
            </a:pPr>
            <a:r>
              <a:rPr lang="en-US" dirty="0"/>
              <a:t>Limitations:</a:t>
            </a:r>
          </a:p>
          <a:p>
            <a:pPr marL="685800" lvl="1">
              <a:buFont typeface="Arial" panose="020B0604020202020204" pitchFamily="34" charset="0"/>
              <a:buChar char="•"/>
            </a:pPr>
            <a:r>
              <a:rPr lang="en-US" sz="2000" dirty="0"/>
              <a:t>No incremental extraction</a:t>
            </a:r>
          </a:p>
          <a:p>
            <a:pPr marL="685800" lvl="1">
              <a:buFont typeface="Arial" panose="020B0604020202020204" pitchFamily="34" charset="0"/>
              <a:buChar char="•"/>
            </a:pPr>
            <a:r>
              <a:rPr lang="en-US" sz="2000" dirty="0"/>
              <a:t>Can’t mix different load options (Append and Overwrite) so you must split tables in separate jobs</a:t>
            </a:r>
          </a:p>
          <a:p>
            <a:pPr marL="685800" lvl="1">
              <a:buFont typeface="Arial" panose="020B0604020202020204" pitchFamily="34" charset="0"/>
              <a:buChar char="•"/>
            </a:pPr>
            <a:r>
              <a:rPr lang="en-US" sz="2000" dirty="0"/>
              <a:t>No custom SQL SELECT when copying multiple tables </a:t>
            </a:r>
          </a:p>
          <a:p>
            <a:pPr marL="685800" lvl="1">
              <a:buFont typeface="Arial" panose="020B0604020202020204" pitchFamily="34" charset="0"/>
              <a:buChar char="•"/>
            </a:pPr>
            <a:r>
              <a:rPr lang="en-US" sz="2000" dirty="0"/>
              <a:t>(Bug) Lost explicit column bindings when making changes</a:t>
            </a:r>
          </a:p>
          <a:p>
            <a:pPr marL="685800" lvl="1">
              <a:buFont typeface="Arial" panose="020B0604020202020204" pitchFamily="34" charset="0"/>
              <a:buChar char="•"/>
            </a:pPr>
            <a:r>
              <a:rPr lang="en-US" sz="2000" dirty="0"/>
              <a:t>Cannot change the job’s JSON file</a:t>
            </a:r>
          </a:p>
          <a:p>
            <a:pPr marL="685800" lvl="1">
              <a:buFont typeface="Arial" panose="020B0604020202020204" pitchFamily="34" charset="0"/>
              <a:buChar char="•"/>
            </a:pPr>
            <a:r>
              <a:rPr lang="en-US" sz="2000" dirty="0"/>
              <a:t>The user interface is clunky and it’s difficult to work with</a:t>
            </a:r>
          </a:p>
          <a:p>
            <a:pPr marL="685800" lvl="1">
              <a:buFont typeface="Arial" panose="020B0604020202020204" pitchFamily="34" charset="0"/>
              <a:buChar char="•"/>
            </a:pPr>
            <a:r>
              <a:rPr lang="en-US" sz="2000" dirty="0"/>
              <a:t>No failure notification mechanism</a:t>
            </a:r>
          </a:p>
          <a:p>
            <a:pPr lvl="2" indent="0">
              <a:buNone/>
            </a:pPr>
            <a:r>
              <a:rPr lang="en-US" sz="1600" dirty="0"/>
              <a:t> </a:t>
            </a:r>
            <a:r>
              <a:rPr lang="en-US" dirty="0"/>
              <a:t>Workaround: add Copy Job to data pipeline or call it via REST API</a:t>
            </a:r>
          </a:p>
          <a:p>
            <a:pPr marL="685800" indent="-342900">
              <a:buFont typeface="Arial" panose="020B0604020202020204" pitchFamily="34" charset="0"/>
              <a:buChar char="•"/>
            </a:pPr>
            <a:endParaRPr lang="en-US" dirty="0"/>
          </a:p>
        </p:txBody>
      </p:sp>
    </p:spTree>
    <p:extLst>
      <p:ext uri="{BB962C8B-B14F-4D97-AF65-F5344CB8AC3E}">
        <p14:creationId xmlns:p14="http://schemas.microsoft.com/office/powerpoint/2010/main" val="224737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52C921-1462-C7C0-620E-DEE779A4CF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60A7B9-57ED-CB67-C16B-1076AA5331BE}"/>
              </a:ext>
            </a:extLst>
          </p:cNvPr>
          <p:cNvSpPr>
            <a:spLocks noGrp="1"/>
          </p:cNvSpPr>
          <p:nvPr>
            <p:ph type="title"/>
          </p:nvPr>
        </p:nvSpPr>
        <p:spPr>
          <a:xfrm>
            <a:off x="579967" y="298450"/>
            <a:ext cx="10972800" cy="1056218"/>
          </a:xfrm>
        </p:spPr>
        <p:txBody>
          <a:bodyPr/>
          <a:lstStyle/>
          <a:p>
            <a:r>
              <a:rPr lang="en-US" dirty="0">
                <a:latin typeface="+mj-lt"/>
              </a:rPr>
              <a:t>Migrating Semantic Model</a:t>
            </a:r>
            <a:br>
              <a:rPr lang="en-US" dirty="0">
                <a:latin typeface="+mj-lt"/>
              </a:rPr>
            </a:br>
            <a:r>
              <a:rPr lang="en-US" sz="2800" dirty="0">
                <a:solidFill>
                  <a:srgbClr val="EAB200"/>
                </a:solidFill>
                <a:latin typeface="+mj-lt"/>
              </a:rPr>
              <a:t>Converting from Import to Direct Lake</a:t>
            </a:r>
            <a:endParaRPr lang="en-US" dirty="0">
              <a:solidFill>
                <a:srgbClr val="EAB200"/>
              </a:solidFill>
              <a:latin typeface="+mj-lt"/>
            </a:endParaRPr>
          </a:p>
        </p:txBody>
      </p:sp>
      <p:sp>
        <p:nvSpPr>
          <p:cNvPr id="4" name="Slide Number Placeholder 3">
            <a:extLst>
              <a:ext uri="{FF2B5EF4-FFF2-40B4-BE49-F238E27FC236}">
                <a16:creationId xmlns:a16="http://schemas.microsoft.com/office/drawing/2014/main" id="{F8286CA6-B5E3-7A81-539A-DBD379314F1C}"/>
              </a:ext>
            </a:extLst>
          </p:cNvPr>
          <p:cNvSpPr>
            <a:spLocks noGrp="1"/>
          </p:cNvSpPr>
          <p:nvPr>
            <p:ph type="sldNum" sz="quarter" idx="10"/>
          </p:nvPr>
        </p:nvSpPr>
        <p:spPr/>
        <p:txBody>
          <a:bodyPr/>
          <a:lstStyle/>
          <a:p>
            <a:fld id="{A3287E18-BE3A-4EBF-9680-4BAABA87F37F}" type="slidenum">
              <a:rPr lang="en-US" smtClean="0"/>
              <a:pPr/>
              <a:t>15</a:t>
            </a:fld>
            <a:endParaRPr lang="en-US"/>
          </a:p>
        </p:txBody>
      </p:sp>
      <p:sp>
        <p:nvSpPr>
          <p:cNvPr id="6" name="Text Placeholder 2">
            <a:extLst>
              <a:ext uri="{FF2B5EF4-FFF2-40B4-BE49-F238E27FC236}">
                <a16:creationId xmlns:a16="http://schemas.microsoft.com/office/drawing/2014/main" id="{6D9A77E2-EF22-2005-E820-7FE3C322B55D}"/>
              </a:ext>
            </a:extLst>
          </p:cNvPr>
          <p:cNvSpPr>
            <a:spLocks noGrp="1"/>
          </p:cNvSpPr>
          <p:nvPr>
            <p:ph idx="1"/>
          </p:nvPr>
        </p:nvSpPr>
        <p:spPr>
          <a:xfrm>
            <a:off x="639233" y="1742922"/>
            <a:ext cx="11467973" cy="4816628"/>
          </a:xfrm>
        </p:spPr>
        <p:txBody>
          <a:bodyPr>
            <a:normAutofit fontScale="92500" lnSpcReduction="10000"/>
          </a:bodyPr>
          <a:lstStyle/>
          <a:p>
            <a:pPr marL="342900" indent="-342900">
              <a:buFont typeface="Arial" panose="020B0604020202020204" pitchFamily="34" charset="0"/>
              <a:buChar char="•"/>
            </a:pPr>
            <a:r>
              <a:rPr lang="en-US" dirty="0"/>
              <a:t>Use </a:t>
            </a:r>
            <a:r>
              <a:rPr lang="en-US" dirty="0">
                <a:solidFill>
                  <a:schemeClr val="dk1"/>
                </a:solidFill>
              </a:rPr>
              <a:t>Microsoft Semantic Link “</a:t>
            </a:r>
            <a:r>
              <a:rPr lang="en-US" b="1" dirty="0">
                <a:solidFill>
                  <a:schemeClr val="dk1"/>
                </a:solidFill>
                <a:hlinkClick r:id="rId2"/>
              </a:rPr>
              <a:t>Migration to Direct Lake</a:t>
            </a:r>
            <a:r>
              <a:rPr lang="en-US" dirty="0">
                <a:solidFill>
                  <a:schemeClr val="dk1"/>
                </a:solidFill>
              </a:rPr>
              <a:t>” notebook</a:t>
            </a:r>
          </a:p>
          <a:p>
            <a:pPr marL="342900" indent="-342900">
              <a:buFont typeface="Arial" panose="020B0604020202020204" pitchFamily="34" charset="0"/>
              <a:buChar char="•"/>
            </a:pPr>
            <a:r>
              <a:rPr lang="en-US" dirty="0"/>
              <a:t>Create Power BI Desktop project connected to converted Direct Lake model</a:t>
            </a:r>
            <a:endParaRPr lang="en-US" dirty="0">
              <a:solidFill>
                <a:schemeClr val="dk1"/>
              </a:solidFill>
            </a:endParaRPr>
          </a:p>
          <a:p>
            <a:pPr marL="342900" indent="-342900">
              <a:buFont typeface="Arial" panose="020B0604020202020204" pitchFamily="34" charset="0"/>
              <a:buChar char="•"/>
            </a:pPr>
            <a:r>
              <a:rPr lang="en-US" dirty="0"/>
              <a:t>Warning! Notebook doesn’t migrate field parameters properly</a:t>
            </a:r>
            <a:br>
              <a:rPr lang="en-US" dirty="0"/>
            </a:br>
            <a:r>
              <a:rPr lang="en-US" dirty="0"/>
              <a:t>(had to add extended properties manually)</a:t>
            </a:r>
          </a:p>
          <a:p>
            <a:endParaRPr lang="en-US" dirty="0"/>
          </a:p>
          <a:p>
            <a:pPr marL="295275" lvl="2" indent="0">
              <a:buNone/>
            </a:pPr>
            <a:r>
              <a:rPr lang="en-US" dirty="0" err="1">
                <a:latin typeface="Courier New" panose="02070309020205020404" pitchFamily="49" charset="0"/>
                <a:cs typeface="Courier New" panose="02070309020205020404" pitchFamily="49" charset="0"/>
              </a:rPr>
              <a:t>extendedProperties</a:t>
            </a:r>
            <a:r>
              <a:rPr lang="en-US" dirty="0">
                <a:latin typeface="Courier New" panose="02070309020205020404" pitchFamily="49" charset="0"/>
                <a:cs typeface="Courier New" panose="02070309020205020404" pitchFamily="49" charset="0"/>
              </a:rPr>
              <a:t>": [</a:t>
            </a:r>
          </a:p>
          <a:p>
            <a:pPr marL="295275" lvl="2" indent="0">
              <a:buNone/>
            </a:pPr>
            <a:r>
              <a:rPr lang="en-US" dirty="0">
                <a:latin typeface="Courier New" panose="02070309020205020404" pitchFamily="49" charset="0"/>
                <a:cs typeface="Courier New" panose="02070309020205020404" pitchFamily="49" charset="0"/>
              </a:rPr>
              <a:t>{</a:t>
            </a:r>
          </a:p>
          <a:p>
            <a:pPr marL="295275" lvl="2" indent="0">
              <a:buNone/>
            </a:pPr>
            <a:r>
              <a:rPr lang="en-US" dirty="0">
                <a:latin typeface="Courier New" panose="02070309020205020404" pitchFamily="49" charset="0"/>
                <a:cs typeface="Courier New" panose="02070309020205020404" pitchFamily="49" charset="0"/>
              </a:rPr>
              <a:t>  "type": "</a:t>
            </a:r>
            <a:r>
              <a:rPr lang="en-US" dirty="0" err="1">
                <a:latin typeface="Courier New" panose="02070309020205020404" pitchFamily="49" charset="0"/>
                <a:cs typeface="Courier New" panose="02070309020205020404" pitchFamily="49" charset="0"/>
              </a:rPr>
              <a:t>json</a:t>
            </a:r>
            <a:r>
              <a:rPr lang="en-US" dirty="0">
                <a:latin typeface="Courier New" panose="02070309020205020404" pitchFamily="49" charset="0"/>
                <a:cs typeface="Courier New" panose="02070309020205020404" pitchFamily="49" charset="0"/>
              </a:rPr>
              <a:t>",</a:t>
            </a:r>
          </a:p>
          <a:p>
            <a:pPr marL="295275" lvl="2" indent="0">
              <a:buNone/>
            </a:pPr>
            <a:r>
              <a:rPr lang="en-US" dirty="0">
                <a:latin typeface="Courier New" panose="02070309020205020404" pitchFamily="49" charset="0"/>
                <a:cs typeface="Courier New" panose="02070309020205020404" pitchFamily="49" charset="0"/>
              </a:rPr>
              <a:t>  "name": "</a:t>
            </a:r>
            <a:r>
              <a:rPr lang="en-US" dirty="0" err="1">
                <a:latin typeface="Courier New" panose="02070309020205020404" pitchFamily="49" charset="0"/>
                <a:cs typeface="Courier New" panose="02070309020205020404" pitchFamily="49" charset="0"/>
              </a:rPr>
              <a:t>ParameterMetadata</a:t>
            </a:r>
            <a:r>
              <a:rPr lang="en-US" dirty="0">
                <a:latin typeface="Courier New" panose="02070309020205020404" pitchFamily="49" charset="0"/>
                <a:cs typeface="Courier New" panose="02070309020205020404" pitchFamily="49" charset="0"/>
              </a:rPr>
              <a:t>",</a:t>
            </a:r>
          </a:p>
          <a:p>
            <a:pPr marL="295275" lvl="2" indent="0">
              <a:buNone/>
            </a:pPr>
            <a:r>
              <a:rPr lang="en-US" dirty="0">
                <a:latin typeface="Courier New" panose="02070309020205020404" pitchFamily="49" charset="0"/>
                <a:cs typeface="Courier New" panose="02070309020205020404" pitchFamily="49" charset="0"/>
              </a:rPr>
              <a:t>  "value": {</a:t>
            </a:r>
          </a:p>
          <a:p>
            <a:pPr marL="295275" lvl="2" indent="0">
              <a:buNone/>
            </a:pPr>
            <a:r>
              <a:rPr lang="en-US" dirty="0">
                <a:latin typeface="Courier New" panose="02070309020205020404" pitchFamily="49" charset="0"/>
                <a:cs typeface="Courier New" panose="02070309020205020404" pitchFamily="49" charset="0"/>
              </a:rPr>
              <a:t>    "version": 3,</a:t>
            </a:r>
          </a:p>
          <a:p>
            <a:pPr marL="295275" lvl="2" indent="0">
              <a:buNone/>
            </a:pPr>
            <a:r>
              <a:rPr lang="en-US" dirty="0">
                <a:latin typeface="Courier New" panose="02070309020205020404" pitchFamily="49" charset="0"/>
                <a:cs typeface="Courier New" panose="02070309020205020404" pitchFamily="49" charset="0"/>
              </a:rPr>
              <a:t>    "kind": 2</a:t>
            </a:r>
          </a:p>
          <a:p>
            <a:pPr marL="295275" lvl="2" indent="0">
              <a:buNone/>
            </a:pPr>
            <a:r>
              <a:rPr lang="en-US" dirty="0">
                <a:latin typeface="Courier New" panose="02070309020205020404" pitchFamily="49" charset="0"/>
                <a:cs typeface="Courier New" panose="02070309020205020404" pitchFamily="49" charset="0"/>
              </a:rPr>
              <a:t>  }</a:t>
            </a:r>
          </a:p>
          <a:p>
            <a:pPr marL="295275" lvl="2" indent="0">
              <a:buNone/>
            </a:pPr>
            <a:r>
              <a:rPr lang="en-US" dirty="0">
                <a:latin typeface="Courier New" panose="02070309020205020404" pitchFamily="49" charset="0"/>
                <a:cs typeface="Courier New" panose="02070309020205020404" pitchFamily="49" charset="0"/>
              </a:rPr>
              <a:t>} ]</a:t>
            </a:r>
          </a:p>
          <a:p>
            <a:endParaRPr lang="en-US" dirty="0"/>
          </a:p>
          <a:p>
            <a:pPr marL="6858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266151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A1E79D-D03E-7FDA-FA20-120D47FE38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40BCDF-C988-67A6-DF29-155564695BAD}"/>
              </a:ext>
            </a:extLst>
          </p:cNvPr>
          <p:cNvSpPr>
            <a:spLocks noGrp="1"/>
          </p:cNvSpPr>
          <p:nvPr>
            <p:ph type="title"/>
          </p:nvPr>
        </p:nvSpPr>
        <p:spPr>
          <a:xfrm>
            <a:off x="579967" y="298450"/>
            <a:ext cx="10972800" cy="1056218"/>
          </a:xfrm>
        </p:spPr>
        <p:txBody>
          <a:bodyPr/>
          <a:lstStyle/>
          <a:p>
            <a:r>
              <a:rPr lang="en-US" dirty="0">
                <a:latin typeface="+mj-lt"/>
              </a:rPr>
              <a:t>Rebinding Tables and Columns</a:t>
            </a:r>
            <a:br>
              <a:rPr lang="en-US" dirty="0">
                <a:latin typeface="+mj-lt"/>
              </a:rPr>
            </a:br>
            <a:r>
              <a:rPr lang="en-US" sz="2800" dirty="0">
                <a:solidFill>
                  <a:srgbClr val="EAB200"/>
                </a:solidFill>
                <a:latin typeface="+mj-lt"/>
              </a:rPr>
              <a:t>Project-specific step after eliminating Power Query</a:t>
            </a:r>
            <a:endParaRPr lang="en-US" dirty="0">
              <a:solidFill>
                <a:srgbClr val="EAB200"/>
              </a:solidFill>
              <a:latin typeface="+mj-lt"/>
            </a:endParaRPr>
          </a:p>
        </p:txBody>
      </p:sp>
      <p:sp>
        <p:nvSpPr>
          <p:cNvPr id="4" name="Slide Number Placeholder 3">
            <a:extLst>
              <a:ext uri="{FF2B5EF4-FFF2-40B4-BE49-F238E27FC236}">
                <a16:creationId xmlns:a16="http://schemas.microsoft.com/office/drawing/2014/main" id="{CEEA3989-961D-0933-ED45-CF73013AC00B}"/>
              </a:ext>
            </a:extLst>
          </p:cNvPr>
          <p:cNvSpPr>
            <a:spLocks noGrp="1"/>
          </p:cNvSpPr>
          <p:nvPr>
            <p:ph type="sldNum" sz="quarter" idx="10"/>
          </p:nvPr>
        </p:nvSpPr>
        <p:spPr/>
        <p:txBody>
          <a:bodyPr/>
          <a:lstStyle/>
          <a:p>
            <a:fld id="{A3287E18-BE3A-4EBF-9680-4BAABA87F37F}" type="slidenum">
              <a:rPr lang="en-US" smtClean="0"/>
              <a:pPr/>
              <a:t>16</a:t>
            </a:fld>
            <a:endParaRPr lang="en-US"/>
          </a:p>
        </p:txBody>
      </p:sp>
      <p:sp>
        <p:nvSpPr>
          <p:cNvPr id="6" name="Text Placeholder 2">
            <a:extLst>
              <a:ext uri="{FF2B5EF4-FFF2-40B4-BE49-F238E27FC236}">
                <a16:creationId xmlns:a16="http://schemas.microsoft.com/office/drawing/2014/main" id="{199F3D03-EAD8-1291-D887-2DA59B50B01F}"/>
              </a:ext>
            </a:extLst>
          </p:cNvPr>
          <p:cNvSpPr>
            <a:spLocks noGrp="1"/>
          </p:cNvSpPr>
          <p:nvPr>
            <p:ph idx="1"/>
          </p:nvPr>
        </p:nvSpPr>
        <p:spPr>
          <a:xfrm>
            <a:off x="639233" y="1429654"/>
            <a:ext cx="11467973" cy="4563713"/>
          </a:xfrm>
        </p:spPr>
        <p:txBody>
          <a:bodyPr>
            <a:normAutofit/>
          </a:bodyPr>
          <a:lstStyle/>
          <a:p>
            <a:pPr marL="342900" indent="-342900">
              <a:buFont typeface="Arial" panose="020B0604020202020204" pitchFamily="34" charset="0"/>
              <a:buChar char="•"/>
            </a:pPr>
            <a:r>
              <a:rPr lang="en-US" dirty="0"/>
              <a:t>Used ChatGPT to update table and column bindings</a:t>
            </a:r>
          </a:p>
          <a:p>
            <a:pPr marL="342900" indent="-342900">
              <a:buFont typeface="Arial" panose="020B0604020202020204" pitchFamily="34" charset="0"/>
              <a:buChar char="•"/>
            </a:pPr>
            <a:r>
              <a:rPr lang="en-US" dirty="0"/>
              <a:t>Attached the model *.</a:t>
            </a:r>
            <a:r>
              <a:rPr lang="en-US" dirty="0" err="1"/>
              <a:t>bim</a:t>
            </a:r>
            <a:r>
              <a:rPr lang="en-US" dirty="0"/>
              <a:t> file </a:t>
            </a:r>
            <a:br>
              <a:rPr lang="en-US" dirty="0"/>
            </a:br>
            <a:r>
              <a:rPr lang="en-US" dirty="0"/>
              <a:t>and Excel metadata mapping file</a:t>
            </a:r>
          </a:p>
          <a:p>
            <a:pPr marL="342900" indent="-342900">
              <a:buFont typeface="Arial" panose="020B0604020202020204" pitchFamily="34" charset="0"/>
              <a:buChar char="•"/>
            </a:pPr>
            <a:r>
              <a:rPr lang="en-US" dirty="0"/>
              <a:t>Asked ChatGPT to update *.</a:t>
            </a:r>
            <a:r>
              <a:rPr lang="en-US" dirty="0" err="1"/>
              <a:t>bim</a:t>
            </a:r>
            <a:r>
              <a:rPr lang="en-US" dirty="0"/>
              <a:t> file</a:t>
            </a:r>
          </a:p>
          <a:p>
            <a:pPr marL="685800" lvl="1">
              <a:buFont typeface="Arial" panose="020B0604020202020204" pitchFamily="34" charset="0"/>
              <a:buChar char="•"/>
            </a:pPr>
            <a:r>
              <a:rPr lang="en-US" dirty="0"/>
              <a:t>Each table’s Entity Name</a:t>
            </a:r>
          </a:p>
          <a:p>
            <a:pPr marL="685800" lvl="1">
              <a:buFont typeface="Arial" panose="020B0604020202020204" pitchFamily="34" charset="0"/>
              <a:buChar char="•"/>
            </a:pPr>
            <a:r>
              <a:rPr lang="en-US" dirty="0"/>
              <a:t>Each column’s Source Column</a:t>
            </a:r>
          </a:p>
          <a:p>
            <a:endParaRPr lang="en-US" dirty="0"/>
          </a:p>
          <a:p>
            <a:pPr marL="685800" indent="-342900">
              <a:buFont typeface="Arial" panose="020B0604020202020204" pitchFamily="34" charset="0"/>
              <a:buChar char="•"/>
            </a:pPr>
            <a:endParaRPr lang="en-US" dirty="0"/>
          </a:p>
        </p:txBody>
      </p:sp>
      <p:pic>
        <p:nvPicPr>
          <p:cNvPr id="5" name="Picture 4">
            <a:extLst>
              <a:ext uri="{FF2B5EF4-FFF2-40B4-BE49-F238E27FC236}">
                <a16:creationId xmlns:a16="http://schemas.microsoft.com/office/drawing/2014/main" id="{E6D47DE2-32CC-EE1A-19AB-A6B88CE767CF}"/>
              </a:ext>
            </a:extLst>
          </p:cNvPr>
          <p:cNvPicPr>
            <a:picLocks noChangeAspect="1"/>
          </p:cNvPicPr>
          <p:nvPr/>
        </p:nvPicPr>
        <p:blipFill>
          <a:blip r:embed="rId2"/>
          <a:stretch>
            <a:fillRect/>
          </a:stretch>
        </p:blipFill>
        <p:spPr>
          <a:xfrm>
            <a:off x="5781612" y="1980214"/>
            <a:ext cx="6421181" cy="3370719"/>
          </a:xfrm>
          <a:prstGeom prst="rect">
            <a:avLst/>
          </a:prstGeom>
        </p:spPr>
      </p:pic>
      <p:pic>
        <p:nvPicPr>
          <p:cNvPr id="8" name="Picture 7">
            <a:extLst>
              <a:ext uri="{FF2B5EF4-FFF2-40B4-BE49-F238E27FC236}">
                <a16:creationId xmlns:a16="http://schemas.microsoft.com/office/drawing/2014/main" id="{CC16ABAE-F3FE-D36C-9810-6E19835AB613}"/>
              </a:ext>
            </a:extLst>
          </p:cNvPr>
          <p:cNvPicPr>
            <a:picLocks noChangeAspect="1"/>
          </p:cNvPicPr>
          <p:nvPr/>
        </p:nvPicPr>
        <p:blipFill>
          <a:blip r:embed="rId3"/>
          <a:stretch>
            <a:fillRect/>
          </a:stretch>
        </p:blipFill>
        <p:spPr>
          <a:xfrm>
            <a:off x="1134403" y="4195006"/>
            <a:ext cx="6348197" cy="2364543"/>
          </a:xfrm>
          <a:prstGeom prst="rect">
            <a:avLst/>
          </a:prstGeom>
        </p:spPr>
      </p:pic>
    </p:spTree>
    <p:extLst>
      <p:ext uri="{BB962C8B-B14F-4D97-AF65-F5344CB8AC3E}">
        <p14:creationId xmlns:p14="http://schemas.microsoft.com/office/powerpoint/2010/main" val="17286813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C009BC-1C7C-D77B-BE68-C75901FDAA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B406BF-0A17-832C-3F26-3FF50A05959B}"/>
              </a:ext>
            </a:extLst>
          </p:cNvPr>
          <p:cNvSpPr>
            <a:spLocks noGrp="1"/>
          </p:cNvSpPr>
          <p:nvPr>
            <p:ph type="title"/>
          </p:nvPr>
        </p:nvSpPr>
        <p:spPr>
          <a:xfrm>
            <a:off x="579967" y="298450"/>
            <a:ext cx="10972800" cy="1056218"/>
          </a:xfrm>
        </p:spPr>
        <p:txBody>
          <a:bodyPr/>
          <a:lstStyle/>
          <a:p>
            <a:r>
              <a:rPr lang="en-US" dirty="0">
                <a:latin typeface="+mj-lt"/>
              </a:rPr>
              <a:t>Resolving Mapping Errors</a:t>
            </a:r>
            <a:br>
              <a:rPr lang="en-US" dirty="0">
                <a:latin typeface="+mj-lt"/>
              </a:rPr>
            </a:br>
            <a:r>
              <a:rPr lang="en-US" sz="2800" dirty="0">
                <a:solidFill>
                  <a:srgbClr val="EAB200"/>
                </a:solidFill>
                <a:latin typeface="+mj-lt"/>
              </a:rPr>
              <a:t>Project-specific complication because of rebinding</a:t>
            </a:r>
            <a:endParaRPr lang="en-US" dirty="0">
              <a:solidFill>
                <a:srgbClr val="EAB200"/>
              </a:solidFill>
              <a:latin typeface="+mj-lt"/>
            </a:endParaRPr>
          </a:p>
        </p:txBody>
      </p:sp>
      <p:sp>
        <p:nvSpPr>
          <p:cNvPr id="4" name="Slide Number Placeholder 3">
            <a:extLst>
              <a:ext uri="{FF2B5EF4-FFF2-40B4-BE49-F238E27FC236}">
                <a16:creationId xmlns:a16="http://schemas.microsoft.com/office/drawing/2014/main" id="{37971246-0E08-164A-CC9C-DBBB7415D1CA}"/>
              </a:ext>
            </a:extLst>
          </p:cNvPr>
          <p:cNvSpPr>
            <a:spLocks noGrp="1"/>
          </p:cNvSpPr>
          <p:nvPr>
            <p:ph type="sldNum" sz="quarter" idx="10"/>
          </p:nvPr>
        </p:nvSpPr>
        <p:spPr/>
        <p:txBody>
          <a:bodyPr/>
          <a:lstStyle/>
          <a:p>
            <a:fld id="{A3287E18-BE3A-4EBF-9680-4BAABA87F37F}" type="slidenum">
              <a:rPr lang="en-US" smtClean="0"/>
              <a:pPr/>
              <a:t>17</a:t>
            </a:fld>
            <a:endParaRPr lang="en-US"/>
          </a:p>
        </p:txBody>
      </p:sp>
      <p:sp>
        <p:nvSpPr>
          <p:cNvPr id="6" name="Text Placeholder 2">
            <a:extLst>
              <a:ext uri="{FF2B5EF4-FFF2-40B4-BE49-F238E27FC236}">
                <a16:creationId xmlns:a16="http://schemas.microsoft.com/office/drawing/2014/main" id="{ACB16B65-C7B2-30EF-4B35-3612EB77750D}"/>
              </a:ext>
            </a:extLst>
          </p:cNvPr>
          <p:cNvSpPr>
            <a:spLocks noGrp="1"/>
          </p:cNvSpPr>
          <p:nvPr>
            <p:ph idx="1"/>
          </p:nvPr>
        </p:nvSpPr>
        <p:spPr>
          <a:xfrm>
            <a:off x="639233" y="1429655"/>
            <a:ext cx="7742767" cy="2938992"/>
          </a:xfrm>
        </p:spPr>
        <p:txBody>
          <a:bodyPr>
            <a:normAutofit/>
          </a:bodyPr>
          <a:lstStyle/>
          <a:p>
            <a:pPr marL="342900" indent="-342900">
              <a:buFont typeface="Arial" panose="020B0604020202020204" pitchFamily="34" charset="0"/>
              <a:buChar char="•"/>
            </a:pPr>
            <a:r>
              <a:rPr lang="en-US" dirty="0"/>
              <a:t>Power BI Desktop would show error next to each table</a:t>
            </a:r>
          </a:p>
          <a:p>
            <a:pPr marL="342900" indent="-342900">
              <a:buFont typeface="Arial" panose="020B0604020202020204" pitchFamily="34" charset="0"/>
              <a:buChar char="•"/>
            </a:pPr>
            <a:r>
              <a:rPr lang="en-US" dirty="0"/>
              <a:t>To find the actual error:</a:t>
            </a:r>
          </a:p>
          <a:p>
            <a:pPr marL="685800" lvl="1">
              <a:buFont typeface="Arial" panose="020B0604020202020204" pitchFamily="34" charset="0"/>
              <a:buChar char="•"/>
            </a:pPr>
            <a:r>
              <a:rPr lang="en-US" sz="2000" dirty="0"/>
              <a:t>Go to Power BI Service</a:t>
            </a:r>
          </a:p>
          <a:p>
            <a:pPr marL="685800" lvl="1">
              <a:buFont typeface="Arial" panose="020B0604020202020204" pitchFamily="34" charset="0"/>
              <a:buChar char="•"/>
            </a:pPr>
            <a:r>
              <a:rPr lang="en-US" sz="2000" dirty="0"/>
              <a:t>In semantic model properties, click Refresh</a:t>
            </a:r>
          </a:p>
          <a:p>
            <a:pPr marL="685800" lvl="1">
              <a:buFont typeface="Arial" panose="020B0604020202020204" pitchFamily="34" charset="0"/>
              <a:buChar char="•"/>
            </a:pPr>
            <a:r>
              <a:rPr lang="en-US" sz="2000" dirty="0"/>
              <a:t>Hover on error glyph</a:t>
            </a:r>
          </a:p>
          <a:p>
            <a:pPr marL="342900" indent="-342900">
              <a:buFont typeface="Arial" panose="020B0604020202020204" pitchFamily="34" charset="0"/>
              <a:buChar char="•"/>
            </a:pPr>
            <a:r>
              <a:rPr lang="en-US" dirty="0"/>
              <a:t>Fix binding in Tabular Editor and Save</a:t>
            </a:r>
          </a:p>
          <a:p>
            <a:pPr marL="342900" indent="-342900">
              <a:buFont typeface="Arial" panose="020B0604020202020204" pitchFamily="34" charset="0"/>
              <a:buChar char="•"/>
            </a:pPr>
            <a:r>
              <a:rPr lang="en-US" dirty="0"/>
              <a:t>Rinse and repeat for every single error until no errors</a:t>
            </a:r>
          </a:p>
          <a:p>
            <a:endParaRPr lang="en-US" dirty="0"/>
          </a:p>
          <a:p>
            <a:pPr marL="685800" indent="-342900">
              <a:buFont typeface="Arial" panose="020B0604020202020204" pitchFamily="34" charset="0"/>
              <a:buChar char="•"/>
            </a:pPr>
            <a:endParaRPr lang="en-US" dirty="0"/>
          </a:p>
        </p:txBody>
      </p:sp>
      <p:pic>
        <p:nvPicPr>
          <p:cNvPr id="3" name="Picture 2" descr="A screenshot of a computer&#10;&#10;AI-generated content may be incorrect.">
            <a:extLst>
              <a:ext uri="{FF2B5EF4-FFF2-40B4-BE49-F238E27FC236}">
                <a16:creationId xmlns:a16="http://schemas.microsoft.com/office/drawing/2014/main" id="{0C954EC6-397F-C394-DDB0-633B0901B789}"/>
              </a:ext>
            </a:extLst>
          </p:cNvPr>
          <p:cNvPicPr>
            <a:picLocks noChangeAspect="1"/>
          </p:cNvPicPr>
          <p:nvPr/>
        </p:nvPicPr>
        <p:blipFill>
          <a:blip r:embed="rId2"/>
          <a:stretch>
            <a:fillRect/>
          </a:stretch>
        </p:blipFill>
        <p:spPr>
          <a:xfrm>
            <a:off x="8461374" y="1531408"/>
            <a:ext cx="3668673" cy="2938992"/>
          </a:xfrm>
          <a:prstGeom prst="rect">
            <a:avLst/>
          </a:prstGeom>
        </p:spPr>
      </p:pic>
      <p:pic>
        <p:nvPicPr>
          <p:cNvPr id="9" name="Picture 8">
            <a:extLst>
              <a:ext uri="{FF2B5EF4-FFF2-40B4-BE49-F238E27FC236}">
                <a16:creationId xmlns:a16="http://schemas.microsoft.com/office/drawing/2014/main" id="{C61E8D51-E48C-EB31-E54A-EFEE55C30DC9}"/>
              </a:ext>
            </a:extLst>
          </p:cNvPr>
          <p:cNvPicPr>
            <a:picLocks noChangeAspect="1"/>
          </p:cNvPicPr>
          <p:nvPr/>
        </p:nvPicPr>
        <p:blipFill>
          <a:blip r:embed="rId3"/>
          <a:stretch>
            <a:fillRect/>
          </a:stretch>
        </p:blipFill>
        <p:spPr>
          <a:xfrm>
            <a:off x="1038225" y="4396576"/>
            <a:ext cx="4075642" cy="2448884"/>
          </a:xfrm>
          <a:prstGeom prst="rect">
            <a:avLst/>
          </a:prstGeom>
        </p:spPr>
      </p:pic>
    </p:spTree>
    <p:extLst>
      <p:ext uri="{BB962C8B-B14F-4D97-AF65-F5344CB8AC3E}">
        <p14:creationId xmlns:p14="http://schemas.microsoft.com/office/powerpoint/2010/main" val="29840542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0713F9-8E37-5461-C672-1896F59062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36FEDA-97EC-A9A6-4A94-5BE3A41A601A}"/>
              </a:ext>
            </a:extLst>
          </p:cNvPr>
          <p:cNvSpPr>
            <a:spLocks noGrp="1"/>
          </p:cNvSpPr>
          <p:nvPr>
            <p:ph type="title"/>
          </p:nvPr>
        </p:nvSpPr>
        <p:spPr>
          <a:xfrm>
            <a:off x="579967" y="298450"/>
            <a:ext cx="10972800" cy="700617"/>
          </a:xfrm>
        </p:spPr>
        <p:txBody>
          <a:bodyPr/>
          <a:lstStyle/>
          <a:p>
            <a:r>
              <a:rPr lang="en-US" dirty="0">
                <a:latin typeface="+mj-lt"/>
              </a:rPr>
              <a:t>Rebinding Reports</a:t>
            </a:r>
            <a:endParaRPr lang="en-US" dirty="0">
              <a:solidFill>
                <a:srgbClr val="EAB200"/>
              </a:solidFill>
              <a:latin typeface="+mj-lt"/>
            </a:endParaRPr>
          </a:p>
        </p:txBody>
      </p:sp>
      <p:sp>
        <p:nvSpPr>
          <p:cNvPr id="4" name="Slide Number Placeholder 3">
            <a:extLst>
              <a:ext uri="{FF2B5EF4-FFF2-40B4-BE49-F238E27FC236}">
                <a16:creationId xmlns:a16="http://schemas.microsoft.com/office/drawing/2014/main" id="{B6C524AB-84C6-6EBB-A597-7909EB0EDA0C}"/>
              </a:ext>
            </a:extLst>
          </p:cNvPr>
          <p:cNvSpPr>
            <a:spLocks noGrp="1"/>
          </p:cNvSpPr>
          <p:nvPr>
            <p:ph type="sldNum" sz="quarter" idx="10"/>
          </p:nvPr>
        </p:nvSpPr>
        <p:spPr/>
        <p:txBody>
          <a:bodyPr/>
          <a:lstStyle/>
          <a:p>
            <a:fld id="{A3287E18-BE3A-4EBF-9680-4BAABA87F37F}" type="slidenum">
              <a:rPr lang="en-US" smtClean="0"/>
              <a:pPr/>
              <a:t>18</a:t>
            </a:fld>
            <a:endParaRPr lang="en-US"/>
          </a:p>
        </p:txBody>
      </p:sp>
      <p:sp>
        <p:nvSpPr>
          <p:cNvPr id="6" name="Text Placeholder 2">
            <a:extLst>
              <a:ext uri="{FF2B5EF4-FFF2-40B4-BE49-F238E27FC236}">
                <a16:creationId xmlns:a16="http://schemas.microsoft.com/office/drawing/2014/main" id="{ED6FE7E7-7CD8-E3F3-DBBD-BDD35997C059}"/>
              </a:ext>
            </a:extLst>
          </p:cNvPr>
          <p:cNvSpPr>
            <a:spLocks noGrp="1"/>
          </p:cNvSpPr>
          <p:nvPr>
            <p:ph idx="1"/>
          </p:nvPr>
        </p:nvSpPr>
        <p:spPr>
          <a:xfrm>
            <a:off x="639233" y="1124855"/>
            <a:ext cx="11298767" cy="1372812"/>
          </a:xfrm>
        </p:spPr>
        <p:txBody>
          <a:bodyPr>
            <a:normAutofit/>
          </a:bodyPr>
          <a:lstStyle/>
          <a:p>
            <a:pPr marL="342900" indent="-342900">
              <a:buFont typeface="Arial" panose="020B0604020202020204" pitchFamily="34" charset="0"/>
              <a:buChar char="•"/>
            </a:pPr>
            <a:r>
              <a:rPr lang="en-US" dirty="0"/>
              <a:t>Use </a:t>
            </a:r>
            <a:r>
              <a:rPr lang="en-US" dirty="0">
                <a:solidFill>
                  <a:schemeClr val="dk1"/>
                </a:solidFill>
              </a:rPr>
              <a:t>Microsoft Semantic Link “</a:t>
            </a:r>
            <a:r>
              <a:rPr lang="en-US" b="1" dirty="0">
                <a:solidFill>
                  <a:schemeClr val="dk1"/>
                </a:solidFill>
                <a:hlinkClick r:id="rId2"/>
              </a:rPr>
              <a:t>Migration to Direct Lake</a:t>
            </a:r>
            <a:r>
              <a:rPr lang="en-US" dirty="0">
                <a:solidFill>
                  <a:schemeClr val="dk1"/>
                </a:solidFill>
              </a:rPr>
              <a:t>” notebook to rebind </a:t>
            </a:r>
            <a:br>
              <a:rPr lang="en-US" dirty="0">
                <a:solidFill>
                  <a:schemeClr val="dk1"/>
                </a:solidFill>
              </a:rPr>
            </a:br>
            <a:r>
              <a:rPr lang="en-US" dirty="0">
                <a:solidFill>
                  <a:schemeClr val="dk1"/>
                </a:solidFill>
              </a:rPr>
              <a:t>Power BI reports</a:t>
            </a:r>
          </a:p>
          <a:p>
            <a:pPr marL="342900" indent="-342900">
              <a:buFont typeface="Arial" panose="020B0604020202020204" pitchFamily="34" charset="0"/>
              <a:buChar char="•"/>
            </a:pPr>
            <a:r>
              <a:rPr lang="en-US" dirty="0">
                <a:solidFill>
                  <a:schemeClr val="dk1"/>
                </a:solidFill>
              </a:rPr>
              <a:t>Use Report Builder to manually rebind data source settings for paginated reports</a:t>
            </a:r>
          </a:p>
          <a:p>
            <a:endParaRPr lang="en-US" dirty="0"/>
          </a:p>
          <a:p>
            <a:pPr marL="685800" indent="-342900">
              <a:buFont typeface="Arial" panose="020B0604020202020204" pitchFamily="34" charset="0"/>
              <a:buChar char="•"/>
            </a:pPr>
            <a:endParaRPr lang="en-US" dirty="0"/>
          </a:p>
        </p:txBody>
      </p:sp>
      <p:pic>
        <p:nvPicPr>
          <p:cNvPr id="1026" name="Picture 2">
            <a:extLst>
              <a:ext uri="{FF2B5EF4-FFF2-40B4-BE49-F238E27FC236}">
                <a16:creationId xmlns:a16="http://schemas.microsoft.com/office/drawing/2014/main" id="{20DEEF8E-02B7-C9A4-D03B-CD1F2C133E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267" y="2729064"/>
            <a:ext cx="7457027" cy="3959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636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54DC12-67B1-B976-4433-B3E150026E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9B8DB8-295C-4AE1-57B1-44E7121B4B83}"/>
              </a:ext>
            </a:extLst>
          </p:cNvPr>
          <p:cNvSpPr>
            <a:spLocks noGrp="1"/>
          </p:cNvSpPr>
          <p:nvPr>
            <p:ph type="title"/>
          </p:nvPr>
        </p:nvSpPr>
        <p:spPr>
          <a:xfrm>
            <a:off x="639233" y="305945"/>
            <a:ext cx="7174375" cy="701588"/>
          </a:xfrm>
        </p:spPr>
        <p:txBody>
          <a:bodyPr/>
          <a:lstStyle/>
          <a:p>
            <a:r>
              <a:rPr lang="en-US" dirty="0">
                <a:latin typeface="+mj-lt"/>
              </a:rPr>
              <a:t>Evaluating Resource Utilization</a:t>
            </a:r>
            <a:endParaRPr lang="en-US" dirty="0">
              <a:solidFill>
                <a:srgbClr val="EAB200"/>
              </a:solidFill>
              <a:latin typeface="+mj-lt"/>
            </a:endParaRPr>
          </a:p>
        </p:txBody>
      </p:sp>
      <p:sp>
        <p:nvSpPr>
          <p:cNvPr id="4" name="Slide Number Placeholder 3">
            <a:extLst>
              <a:ext uri="{FF2B5EF4-FFF2-40B4-BE49-F238E27FC236}">
                <a16:creationId xmlns:a16="http://schemas.microsoft.com/office/drawing/2014/main" id="{7B3BE869-D2E3-FE33-D320-D5F625371CC5}"/>
              </a:ext>
            </a:extLst>
          </p:cNvPr>
          <p:cNvSpPr>
            <a:spLocks noGrp="1"/>
          </p:cNvSpPr>
          <p:nvPr>
            <p:ph type="sldNum" sz="quarter" idx="10"/>
          </p:nvPr>
        </p:nvSpPr>
        <p:spPr/>
        <p:txBody>
          <a:bodyPr/>
          <a:lstStyle/>
          <a:p>
            <a:fld id="{A3287E18-BE3A-4EBF-9680-4BAABA87F37F}" type="slidenum">
              <a:rPr lang="en-US" smtClean="0"/>
              <a:pPr/>
              <a:t>19</a:t>
            </a:fld>
            <a:endParaRPr lang="en-US"/>
          </a:p>
        </p:txBody>
      </p:sp>
      <p:sp>
        <p:nvSpPr>
          <p:cNvPr id="6" name="Text Placeholder 2">
            <a:extLst>
              <a:ext uri="{FF2B5EF4-FFF2-40B4-BE49-F238E27FC236}">
                <a16:creationId xmlns:a16="http://schemas.microsoft.com/office/drawing/2014/main" id="{C3C7FF38-BF05-3BE3-FFE3-FC1DF75CD4D2}"/>
              </a:ext>
            </a:extLst>
          </p:cNvPr>
          <p:cNvSpPr>
            <a:spLocks noGrp="1"/>
          </p:cNvSpPr>
          <p:nvPr>
            <p:ph idx="1"/>
          </p:nvPr>
        </p:nvSpPr>
        <p:spPr>
          <a:xfrm>
            <a:off x="639233" y="1124855"/>
            <a:ext cx="11298767" cy="1372812"/>
          </a:xfrm>
        </p:spPr>
        <p:txBody>
          <a:bodyPr>
            <a:normAutofit/>
          </a:bodyPr>
          <a:lstStyle/>
          <a:p>
            <a:pPr marL="342900" indent="-342900">
              <a:buFont typeface="Arial" panose="020B0604020202020204" pitchFamily="34" charset="0"/>
              <a:buChar char="•"/>
            </a:pPr>
            <a:r>
              <a:rPr lang="en-US" sz="3200" dirty="0"/>
              <a:t>Memory utilization in line with imported model (</a:t>
            </a:r>
            <a:r>
              <a:rPr lang="en-US" sz="3200" b="1" dirty="0"/>
              <a:t>minus refresh</a:t>
            </a:r>
            <a:r>
              <a:rPr lang="en-US" sz="3200" dirty="0"/>
              <a:t>)</a:t>
            </a:r>
            <a:endParaRPr lang="en-US" sz="3200" dirty="0">
              <a:solidFill>
                <a:schemeClr val="dk1"/>
              </a:solidFill>
            </a:endParaRPr>
          </a:p>
          <a:p>
            <a:pPr marL="342900" indent="-342900">
              <a:buFont typeface="Arial" panose="020B0604020202020204" pitchFamily="34" charset="0"/>
              <a:buChar char="•"/>
            </a:pPr>
            <a:r>
              <a:rPr lang="en-US" sz="3200" dirty="0"/>
              <a:t>Query performance in line with imported model</a:t>
            </a:r>
          </a:p>
          <a:p>
            <a:endParaRPr lang="en-US" dirty="0"/>
          </a:p>
          <a:p>
            <a:pPr marL="685800" indent="-342900">
              <a:buFont typeface="Arial" panose="020B0604020202020204" pitchFamily="34" charset="0"/>
              <a:buChar char="•"/>
            </a:pPr>
            <a:endParaRPr lang="en-US" dirty="0"/>
          </a:p>
        </p:txBody>
      </p:sp>
      <p:pic>
        <p:nvPicPr>
          <p:cNvPr id="2050" name="Picture 2" descr="A screenshot of a computer AI-generated content may be incorrect.">
            <a:extLst>
              <a:ext uri="{FF2B5EF4-FFF2-40B4-BE49-F238E27FC236}">
                <a16:creationId xmlns:a16="http://schemas.microsoft.com/office/drawing/2014/main" id="{47E664DF-EBF9-DE28-9BCF-8C6E448B5A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233" y="2963843"/>
            <a:ext cx="11545229" cy="2658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7281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C8F0342-4E8D-4A97-A6AC-125B3851056C}"/>
              </a:ext>
            </a:extLst>
          </p:cNvPr>
          <p:cNvSpPr>
            <a:spLocks noGrp="1"/>
          </p:cNvSpPr>
          <p:nvPr>
            <p:ph type="title"/>
          </p:nvPr>
        </p:nvSpPr>
        <p:spPr>
          <a:xfrm>
            <a:off x="579967" y="298450"/>
            <a:ext cx="10972800" cy="685800"/>
          </a:xfrm>
        </p:spPr>
        <p:txBody>
          <a:bodyPr/>
          <a:lstStyle/>
          <a:p>
            <a:r>
              <a:rPr lang="en-US" dirty="0">
                <a:latin typeface="+mj-lt"/>
              </a:rPr>
              <a:t>Agenda</a:t>
            </a:r>
          </a:p>
        </p:txBody>
      </p:sp>
      <p:sp>
        <p:nvSpPr>
          <p:cNvPr id="7" name="Content Placeholder 2">
            <a:extLst>
              <a:ext uri="{FF2B5EF4-FFF2-40B4-BE49-F238E27FC236}">
                <a16:creationId xmlns:a16="http://schemas.microsoft.com/office/drawing/2014/main" id="{0CD5DA33-BA1E-4E6B-8DD9-953AB2AD39BF}"/>
              </a:ext>
            </a:extLst>
          </p:cNvPr>
          <p:cNvSpPr>
            <a:spLocks noGrp="1"/>
          </p:cNvSpPr>
          <p:nvPr>
            <p:ph idx="1"/>
          </p:nvPr>
        </p:nvSpPr>
        <p:spPr>
          <a:xfrm>
            <a:off x="684912" y="1263904"/>
            <a:ext cx="7144405" cy="3016843"/>
          </a:xfrm>
        </p:spPr>
        <p:txBody>
          <a:bodyPr>
            <a:normAutofit/>
          </a:bodyPr>
          <a:lstStyle/>
          <a:p>
            <a:pPr marL="342900" indent="-342900">
              <a:spcAft>
                <a:spcPts val="600"/>
              </a:spcAft>
              <a:buFont typeface="Arial" panose="020B0604020202020204" pitchFamily="34" charset="0"/>
              <a:buChar char="•"/>
            </a:pPr>
            <a:r>
              <a:rPr lang="en-US" sz="3000" dirty="0"/>
              <a:t>Understanding Fabric memory utilization </a:t>
            </a:r>
          </a:p>
          <a:p>
            <a:pPr marL="342900" indent="-342900">
              <a:spcAft>
                <a:spcPts val="600"/>
              </a:spcAft>
              <a:buFont typeface="Arial" panose="020B0604020202020204" pitchFamily="34" charset="0"/>
              <a:buChar char="•"/>
            </a:pPr>
            <a:r>
              <a:rPr lang="en-US" sz="3000" dirty="0"/>
              <a:t>Understanding Direct Lake</a:t>
            </a:r>
          </a:p>
          <a:p>
            <a:pPr marL="342900" indent="-342900">
              <a:spcAft>
                <a:spcPts val="600"/>
              </a:spcAft>
              <a:buFont typeface="Arial" panose="020B0604020202020204" pitchFamily="34" charset="0"/>
              <a:buChar char="•"/>
            </a:pPr>
            <a:r>
              <a:rPr lang="en-US" sz="3000" dirty="0"/>
              <a:t>Migrating from Import to Direct Lake</a:t>
            </a:r>
          </a:p>
          <a:p>
            <a:pPr marL="342900" indent="-342900">
              <a:spcAft>
                <a:spcPts val="600"/>
              </a:spcAft>
              <a:buFont typeface="Arial" panose="020B0604020202020204" pitchFamily="34" charset="0"/>
              <a:buChar char="•"/>
            </a:pPr>
            <a:r>
              <a:rPr lang="en-US" sz="3000" dirty="0"/>
              <a:t>Performance notes</a:t>
            </a:r>
          </a:p>
          <a:p>
            <a:pPr marL="342900" indent="-342900">
              <a:spcAft>
                <a:spcPts val="600"/>
              </a:spcAft>
              <a:buFont typeface="Arial" panose="020B0604020202020204" pitchFamily="34" charset="0"/>
              <a:buChar char="•"/>
            </a:pPr>
            <a:endParaRPr lang="en-US" sz="3000" dirty="0"/>
          </a:p>
        </p:txBody>
      </p:sp>
      <p:sp>
        <p:nvSpPr>
          <p:cNvPr id="4" name="Rectangle: Rounded Corners 3">
            <a:extLst>
              <a:ext uri="{FF2B5EF4-FFF2-40B4-BE49-F238E27FC236}">
                <a16:creationId xmlns:a16="http://schemas.microsoft.com/office/drawing/2014/main" id="{A0A49F7C-35E4-4EA4-A2BE-15ED3BF5F050}"/>
              </a:ext>
            </a:extLst>
          </p:cNvPr>
          <p:cNvSpPr/>
          <p:nvPr/>
        </p:nvSpPr>
        <p:spPr>
          <a:xfrm>
            <a:off x="276574" y="5788403"/>
            <a:ext cx="11473766" cy="946014"/>
          </a:xfrm>
          <a:prstGeom prst="round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Arial Narrow" panose="020B0606020202030204" pitchFamily="34" charset="0"/>
              </a:rPr>
              <a:t>Download the presentation slides from my blog at </a:t>
            </a:r>
            <a:br>
              <a:rPr lang="en-US" sz="2400" dirty="0">
                <a:solidFill>
                  <a:schemeClr val="tx1"/>
                </a:solidFill>
                <a:latin typeface="Arial Narrow" panose="020B0606020202030204" pitchFamily="34" charset="0"/>
              </a:rPr>
            </a:br>
            <a:r>
              <a:rPr lang="en-US" sz="2400" dirty="0">
                <a:solidFill>
                  <a:schemeClr val="tx1"/>
                </a:solidFill>
                <a:latin typeface="Arial Narrow" panose="020B0606020202030204" pitchFamily="34" charset="0"/>
              </a:rPr>
              <a:t>https://prologika.com/atlanta-microsoft-bi-group-meeting-202512/</a:t>
            </a:r>
          </a:p>
        </p:txBody>
      </p:sp>
      <p:sp>
        <p:nvSpPr>
          <p:cNvPr id="9" name="Arc 8">
            <a:extLst>
              <a:ext uri="{FF2B5EF4-FFF2-40B4-BE49-F238E27FC236}">
                <a16:creationId xmlns:a16="http://schemas.microsoft.com/office/drawing/2014/main" id="{A818AD99-5947-F05C-5A75-B6B278CB4CAF}"/>
              </a:ext>
            </a:extLst>
          </p:cNvPr>
          <p:cNvSpPr/>
          <p:nvPr/>
        </p:nvSpPr>
        <p:spPr>
          <a:xfrm rot="5878460">
            <a:off x="6880799" y="3661603"/>
            <a:ext cx="3276761" cy="2441204"/>
          </a:xfrm>
          <a:prstGeom prst="arc">
            <a:avLst>
              <a:gd name="adj1" fmla="val 16200000"/>
              <a:gd name="adj2" fmla="val 20870219"/>
            </a:avLst>
          </a:prstGeom>
          <a:ln w="95250">
            <a:headEnd type="stealth"/>
            <a:tailEnd type="stealth"/>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a:p>
        </p:txBody>
      </p:sp>
      <p:pic>
        <p:nvPicPr>
          <p:cNvPr id="3" name="Picture 2" descr="A qr code on a white background&#10;&#10;AI-generated content may be incorrect.">
            <a:extLst>
              <a:ext uri="{FF2B5EF4-FFF2-40B4-BE49-F238E27FC236}">
                <a16:creationId xmlns:a16="http://schemas.microsoft.com/office/drawing/2014/main" id="{C0A45852-9944-2A01-952C-C471A73D51C3}"/>
              </a:ext>
            </a:extLst>
          </p:cNvPr>
          <p:cNvPicPr>
            <a:picLocks noChangeAspect="1"/>
          </p:cNvPicPr>
          <p:nvPr/>
        </p:nvPicPr>
        <p:blipFill>
          <a:blip r:embed="rId2"/>
          <a:stretch>
            <a:fillRect/>
          </a:stretch>
        </p:blipFill>
        <p:spPr>
          <a:xfrm>
            <a:off x="8236765" y="1263904"/>
            <a:ext cx="3392469" cy="3363098"/>
          </a:xfrm>
          <a:prstGeom prst="rect">
            <a:avLst/>
          </a:prstGeom>
        </p:spPr>
      </p:pic>
    </p:spTree>
    <p:extLst>
      <p:ext uri="{BB962C8B-B14F-4D97-AF65-F5344CB8AC3E}">
        <p14:creationId xmlns:p14="http://schemas.microsoft.com/office/powerpoint/2010/main" val="8537596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594" y="318328"/>
            <a:ext cx="7970246" cy="685800"/>
          </a:xfrm>
        </p:spPr>
        <p:txBody>
          <a:bodyPr/>
          <a:lstStyle/>
          <a:p>
            <a:r>
              <a:rPr lang="en-US" dirty="0"/>
              <a:t>Summary</a:t>
            </a:r>
            <a:endParaRPr lang="en-US" dirty="0">
              <a:latin typeface="+mj-lt"/>
            </a:endParaRPr>
          </a:p>
        </p:txBody>
      </p:sp>
      <p:sp>
        <p:nvSpPr>
          <p:cNvPr id="86" name="Content Placeholder 2">
            <a:extLst>
              <a:ext uri="{FF2B5EF4-FFF2-40B4-BE49-F238E27FC236}">
                <a16:creationId xmlns:a16="http://schemas.microsoft.com/office/drawing/2014/main" id="{CB44C6C7-A34A-4B7D-B71E-487AAE430113}"/>
              </a:ext>
            </a:extLst>
          </p:cNvPr>
          <p:cNvSpPr>
            <a:spLocks noGrp="1"/>
          </p:cNvSpPr>
          <p:nvPr>
            <p:ph type="body" sz="quarter" idx="10"/>
          </p:nvPr>
        </p:nvSpPr>
        <p:spPr>
          <a:xfrm>
            <a:off x="610855" y="1096585"/>
            <a:ext cx="11017928" cy="5366092"/>
          </a:xfrm>
        </p:spPr>
        <p:txBody>
          <a:bodyPr/>
          <a:lstStyle/>
          <a:p>
            <a:pPr marL="342900" indent="-342900">
              <a:buFont typeface="Arial" panose="020B0604020202020204" pitchFamily="34" charset="0"/>
              <a:buChar char="•"/>
            </a:pPr>
            <a:r>
              <a:rPr lang="en-US" dirty="0">
                <a:solidFill>
                  <a:srgbClr val="595959"/>
                </a:solidFill>
              </a:rPr>
              <a:t>Direct Lake is not substitute for bad design</a:t>
            </a:r>
          </a:p>
          <a:p>
            <a:pPr marL="342900" indent="-342900">
              <a:buFont typeface="Arial" panose="020B0604020202020204" pitchFamily="34" charset="0"/>
              <a:buChar char="•"/>
            </a:pPr>
            <a:r>
              <a:rPr lang="en-US" dirty="0">
                <a:solidFill>
                  <a:srgbClr val="595959"/>
                </a:solidFill>
              </a:rPr>
              <a:t>It eliminates refresh and therefore can help with memory constraints</a:t>
            </a:r>
          </a:p>
          <a:p>
            <a:pPr marL="342900" indent="-342900">
              <a:buFont typeface="Arial" panose="020B0604020202020204" pitchFamily="34" charset="0"/>
              <a:buChar char="•"/>
            </a:pPr>
            <a:r>
              <a:rPr lang="en-US" dirty="0">
                <a:solidFill>
                  <a:srgbClr val="595959"/>
                </a:solidFill>
              </a:rPr>
              <a:t>Migrating from Import to Direct Lake is not that difficult</a:t>
            </a:r>
          </a:p>
          <a:p>
            <a:pPr marL="342900" indent="-342900">
              <a:buFont typeface="Arial" panose="020B0604020202020204" pitchFamily="34" charset="0"/>
              <a:buChar char="•"/>
            </a:pPr>
            <a:r>
              <a:rPr lang="en-US" dirty="0">
                <a:solidFill>
                  <a:srgbClr val="595959"/>
                </a:solidFill>
              </a:rPr>
              <a:t>If you anticipate large datasets, consider Direct Lake from start and store data in Fabric Warehouse or Lakehouse</a:t>
            </a:r>
            <a:br>
              <a:rPr lang="en-US" dirty="0">
                <a:solidFill>
                  <a:srgbClr val="595959"/>
                </a:solidFill>
              </a:rPr>
            </a:br>
            <a:endParaRPr lang="en-US" dirty="0">
              <a:solidFill>
                <a:srgbClr val="595959"/>
              </a:solidFill>
            </a:endParaRPr>
          </a:p>
          <a:p>
            <a:pPr marL="342900" indent="-342900">
              <a:buFont typeface="Arial" panose="020B0604020202020204" pitchFamily="34" charset="0"/>
              <a:buChar char="•"/>
            </a:pPr>
            <a:r>
              <a:rPr lang="en-US" dirty="0">
                <a:solidFill>
                  <a:srgbClr val="595959"/>
                </a:solidFill>
              </a:rPr>
              <a:t>Need design, implementation, or training help</a:t>
            </a:r>
            <a:br>
              <a:rPr lang="en-US" dirty="0">
                <a:solidFill>
                  <a:srgbClr val="595959"/>
                </a:solidFill>
              </a:rPr>
            </a:br>
            <a:r>
              <a:rPr lang="en-US" dirty="0">
                <a:solidFill>
                  <a:srgbClr val="595959"/>
                </a:solidFill>
              </a:rPr>
              <a:t>around data integration and analytics?</a:t>
            </a:r>
          </a:p>
          <a:p>
            <a:pPr marL="566997" lvl="2" indent="-342900">
              <a:buFont typeface="Arial" panose="020B0604020202020204" pitchFamily="34" charset="0"/>
              <a:buChar char="•"/>
            </a:pPr>
            <a:r>
              <a:rPr lang="en-US" dirty="0">
                <a:solidFill>
                  <a:srgbClr val="595959"/>
                </a:solidFill>
              </a:rPr>
              <a:t>Email: </a:t>
            </a:r>
            <a:r>
              <a:rPr lang="en-US" dirty="0">
                <a:solidFill>
                  <a:srgbClr val="595959"/>
                </a:solidFill>
                <a:hlinkClick r:id="rId3"/>
              </a:rPr>
              <a:t>teo.lachev@prologika.com</a:t>
            </a:r>
            <a:endParaRPr lang="en-US" dirty="0">
              <a:solidFill>
                <a:srgbClr val="595959"/>
              </a:solidFill>
            </a:endParaRPr>
          </a:p>
          <a:p>
            <a:pPr marL="566997" lvl="2" indent="-342900">
              <a:buFont typeface="Arial" panose="020B0604020202020204" pitchFamily="34" charset="0"/>
              <a:buChar char="•"/>
            </a:pPr>
            <a:r>
              <a:rPr lang="en-US" dirty="0"/>
              <a:t>Blog: </a:t>
            </a:r>
            <a:r>
              <a:rPr lang="en-US" dirty="0">
                <a:hlinkClick r:id="rId4"/>
              </a:rPr>
              <a:t>https://prologika.com/blog</a:t>
            </a:r>
            <a:endParaRPr lang="en-US" dirty="0"/>
          </a:p>
          <a:p>
            <a:pPr marL="566997" lvl="2" indent="-342900">
              <a:buFont typeface="Arial" panose="020B0604020202020204" pitchFamily="34" charset="0"/>
              <a:buChar char="•"/>
            </a:pPr>
            <a:r>
              <a:rPr lang="en-US" dirty="0"/>
              <a:t>Training: </a:t>
            </a:r>
            <a:r>
              <a:rPr lang="en-US" dirty="0">
                <a:hlinkClick r:id="rId5"/>
              </a:rPr>
              <a:t>https://prologika.com/training</a:t>
            </a:r>
            <a:endParaRPr lang="en-US" dirty="0"/>
          </a:p>
          <a:p>
            <a:pPr marL="566997" lvl="2" indent="-342900">
              <a:buFont typeface="Arial" panose="020B0604020202020204" pitchFamily="34" charset="0"/>
              <a:buChar char="•"/>
            </a:pPr>
            <a:r>
              <a:rPr lang="en-US" dirty="0">
                <a:solidFill>
                  <a:srgbClr val="595959"/>
                </a:solidFill>
              </a:rPr>
              <a:t>Books: </a:t>
            </a:r>
            <a:r>
              <a:rPr lang="en-US" dirty="0">
                <a:hlinkClick r:id="rId6"/>
              </a:rPr>
              <a:t>https://prologika.com/books</a:t>
            </a:r>
            <a:endParaRPr lang="en-US" dirty="0"/>
          </a:p>
          <a:p>
            <a:pPr marL="566997" lvl="2" indent="-342900">
              <a:buFont typeface="Arial" panose="020B0604020202020204" pitchFamily="34" charset="0"/>
              <a:buChar char="•"/>
            </a:pPr>
            <a:endParaRPr lang="en-US" dirty="0"/>
          </a:p>
          <a:p>
            <a:pPr marL="566997" lvl="2" indent="-342900">
              <a:buFont typeface="Arial" panose="020B0604020202020204" pitchFamily="34" charset="0"/>
              <a:buChar char="•"/>
            </a:pPr>
            <a:endParaRPr lang="en-US" dirty="0"/>
          </a:p>
          <a:p>
            <a:pPr marL="566997" lvl="2" indent="-342900">
              <a:buFont typeface="Arial" panose="020B0604020202020204" pitchFamily="34" charset="0"/>
              <a:buChar char="•"/>
            </a:pPr>
            <a:endParaRPr lang="en-US" dirty="0"/>
          </a:p>
          <a:p>
            <a:pPr marL="566997" lvl="2" indent="-342900">
              <a:buFont typeface="Arial" panose="020B0604020202020204" pitchFamily="34" charset="0"/>
              <a:buChar char="•"/>
            </a:pPr>
            <a:endParaRPr lang="en-US" dirty="0">
              <a:solidFill>
                <a:srgbClr val="595959"/>
              </a:solidFill>
            </a:endParaRPr>
          </a:p>
          <a:p>
            <a:pPr marL="566997" lvl="2" indent="-342900">
              <a:buFont typeface="Arial" panose="020B0604020202020204" pitchFamily="34" charset="0"/>
              <a:buChar char="•"/>
            </a:pPr>
            <a:endParaRPr lang="en-US" dirty="0">
              <a:solidFill>
                <a:srgbClr val="595959"/>
              </a:solidFill>
            </a:endParaRPr>
          </a:p>
        </p:txBody>
      </p:sp>
      <p:pic>
        <p:nvPicPr>
          <p:cNvPr id="4" name="Picture 3" descr="Text&#10;&#10;Description automatically generated with medium confidence">
            <a:extLst>
              <a:ext uri="{FF2B5EF4-FFF2-40B4-BE49-F238E27FC236}">
                <a16:creationId xmlns:a16="http://schemas.microsoft.com/office/drawing/2014/main" id="{6E22A678-49A3-32B0-9134-74E8DB4D6769}"/>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9139962" y="5548284"/>
            <a:ext cx="2488821" cy="1309120"/>
          </a:xfrm>
          <a:prstGeom prst="rect">
            <a:avLst/>
          </a:prstGeom>
        </p:spPr>
      </p:pic>
    </p:spTree>
    <p:extLst>
      <p:ext uri="{BB962C8B-B14F-4D97-AF65-F5344CB8AC3E}">
        <p14:creationId xmlns:p14="http://schemas.microsoft.com/office/powerpoint/2010/main" val="29165929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04304" y="291690"/>
            <a:ext cx="7886700" cy="677712"/>
          </a:xfrm>
        </p:spPr>
        <p:txBody>
          <a:bodyPr>
            <a:normAutofit/>
          </a:bodyPr>
          <a:lstStyle/>
          <a:p>
            <a:r>
              <a:rPr lang="en-US" dirty="0">
                <a:latin typeface="+mj-lt"/>
              </a:rPr>
              <a:t>About Teo Lachev</a:t>
            </a:r>
          </a:p>
        </p:txBody>
      </p:sp>
      <p:sp>
        <p:nvSpPr>
          <p:cNvPr id="6" name="Text Placeholder 2"/>
          <p:cNvSpPr>
            <a:spLocks noGrp="1"/>
          </p:cNvSpPr>
          <p:nvPr>
            <p:ph idx="1"/>
          </p:nvPr>
        </p:nvSpPr>
        <p:spPr>
          <a:xfrm>
            <a:off x="668555" y="1099237"/>
            <a:ext cx="9348594" cy="2637658"/>
          </a:xfrm>
        </p:spPr>
        <p:txBody>
          <a:bodyPr>
            <a:normAutofit/>
          </a:bodyPr>
          <a:lstStyle/>
          <a:p>
            <a:pPr marL="342900" indent="-342900">
              <a:buFont typeface="Arial" panose="020B0604020202020204" pitchFamily="34" charset="0"/>
              <a:buChar char="•"/>
            </a:pPr>
            <a:r>
              <a:rPr lang="en-US" dirty="0"/>
              <a:t>Independent consultant, author, and mentor (</a:t>
            </a:r>
            <a:r>
              <a:rPr lang="en-US" dirty="0">
                <a:hlinkClick r:id="rId2"/>
              </a:rPr>
              <a:t>https://prologika.com</a:t>
            </a:r>
            <a:r>
              <a:rPr lang="en-US" dirty="0"/>
              <a:t>)</a:t>
            </a:r>
          </a:p>
          <a:p>
            <a:pPr marL="342900" indent="-342900">
              <a:buFont typeface="Arial" panose="020B0604020202020204" pitchFamily="34" charset="0"/>
              <a:buChar char="•"/>
            </a:pPr>
            <a:r>
              <a:rPr lang="en-US" dirty="0"/>
              <a:t>Helping clients </a:t>
            </a:r>
            <a:r>
              <a:rPr lang="en-US" b="1" dirty="0"/>
              <a:t>make sense of data </a:t>
            </a:r>
            <a:r>
              <a:rPr lang="en-US" dirty="0"/>
              <a:t>with data integration &amp; analytics</a:t>
            </a:r>
          </a:p>
          <a:p>
            <a:pPr marL="342900" indent="-342900">
              <a:buFont typeface="Arial" panose="020B0604020202020204" pitchFamily="34" charset="0"/>
              <a:buChar char="•"/>
            </a:pPr>
            <a:r>
              <a:rPr lang="en-US" dirty="0"/>
              <a:t>Microsoft </a:t>
            </a:r>
            <a:r>
              <a:rPr lang="en-US" dirty="0">
                <a:hlinkClick r:id="rId3"/>
              </a:rPr>
              <a:t>FastTrack Recognized Solution Architect</a:t>
            </a:r>
            <a:r>
              <a:rPr lang="en-US" dirty="0"/>
              <a:t> for Power Platform </a:t>
            </a:r>
          </a:p>
          <a:p>
            <a:pPr marL="342900" indent="-342900">
              <a:buFont typeface="Arial" panose="020B0604020202020204" pitchFamily="34" charset="0"/>
              <a:buChar char="•"/>
            </a:pPr>
            <a:r>
              <a:rPr lang="en-US" dirty="0"/>
              <a:t>Microsoft Data Platform MVP for 15 years</a:t>
            </a:r>
          </a:p>
          <a:p>
            <a:pPr marL="342900" indent="-342900">
              <a:buFont typeface="Arial" panose="020B0604020202020204" pitchFamily="34" charset="0"/>
              <a:buChar char="•"/>
            </a:pPr>
            <a:r>
              <a:rPr lang="en-US" dirty="0"/>
              <a:t>Founder and leader of </a:t>
            </a:r>
            <a:r>
              <a:rPr lang="en-US" dirty="0">
                <a:hlinkClick r:id="rId4"/>
              </a:rPr>
              <a:t>Atlanta MS BI and Power BI group</a:t>
            </a:r>
            <a:r>
              <a:rPr lang="en-US" dirty="0"/>
              <a:t> since 2010</a:t>
            </a:r>
          </a:p>
        </p:txBody>
      </p:sp>
      <p:pic>
        <p:nvPicPr>
          <p:cNvPr id="4" name="Picture 3" descr="A person smiling for the camera&#10;&#10;Description generated with very high confidence">
            <a:extLst>
              <a:ext uri="{FF2B5EF4-FFF2-40B4-BE49-F238E27FC236}">
                <a16:creationId xmlns:a16="http://schemas.microsoft.com/office/drawing/2014/main" id="{061EEE9A-49B8-4CD1-82FB-F7217DA5B9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02412" y="1002987"/>
            <a:ext cx="1808965" cy="1808965"/>
          </a:xfrm>
          <a:prstGeom prst="rect">
            <a:avLst/>
          </a:prstGeom>
          <a:effectLst>
            <a:outerShdw blurRad="50800" dist="38100" dir="2700000" algn="tl" rotWithShape="0">
              <a:prstClr val="black">
                <a:alpha val="40000"/>
              </a:prstClr>
            </a:outerShdw>
          </a:effectLst>
        </p:spPr>
      </p:pic>
      <p:pic>
        <p:nvPicPr>
          <p:cNvPr id="2" name="Picture 2" descr="C:\Users\Teo\MyApp\Prologika\Images\mrsa.jpg">
            <a:extLst>
              <a:ext uri="{FF2B5EF4-FFF2-40B4-BE49-F238E27FC236}">
                <a16:creationId xmlns:a16="http://schemas.microsoft.com/office/drawing/2014/main" id="{AC0183CD-3238-499B-9276-B2C038C4BCB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691" y="4180010"/>
            <a:ext cx="1914938" cy="240031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C:\Users\Teo\MyApp\Prologika\Images\zzAMAS-Front.jpg">
            <a:extLst>
              <a:ext uri="{FF2B5EF4-FFF2-40B4-BE49-F238E27FC236}">
                <a16:creationId xmlns:a16="http://schemas.microsoft.com/office/drawing/2014/main" id="{C46A357B-BE33-4297-B98E-0910715A21F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86477" y="3607236"/>
            <a:ext cx="1914938" cy="252997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C:\Users\Teo\MyApp\Prologika\Images\amrs2008.gif">
            <a:extLst>
              <a:ext uri="{FF2B5EF4-FFF2-40B4-BE49-F238E27FC236}">
                <a16:creationId xmlns:a16="http://schemas.microsoft.com/office/drawing/2014/main" id="{8CD40220-444D-4E4F-B156-FE50AA61718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02440" y="4515781"/>
            <a:ext cx="1739593" cy="228466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3CC5705F-AE80-4BD1-ACC3-82412122F2D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58782" y="3811384"/>
            <a:ext cx="1862427" cy="2292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5">
            <a:extLst>
              <a:ext uri="{FF2B5EF4-FFF2-40B4-BE49-F238E27FC236}">
                <a16:creationId xmlns:a16="http://schemas.microsoft.com/office/drawing/2014/main" id="{88D880F9-99DA-419B-BC1E-D2CACDB4B24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90093" y="4498536"/>
            <a:ext cx="1901709" cy="2319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5" descr="Applied Microsoft SQL Server 2011 Analysis Services: The Business Intelligence Semantic Model">
            <a:hlinkClick r:id="rId11"/>
            <a:extLst>
              <a:ext uri="{FF2B5EF4-FFF2-40B4-BE49-F238E27FC236}">
                <a16:creationId xmlns:a16="http://schemas.microsoft.com/office/drawing/2014/main" id="{D9E9C215-DF09-4EC6-8692-F8C438D9C501}"/>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12379" r="12107"/>
          <a:stretch/>
        </p:blipFill>
        <p:spPr bwMode="auto">
          <a:xfrm>
            <a:off x="6452326" y="3876662"/>
            <a:ext cx="1959864" cy="241139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B4EE8C07-AE93-4337-AA27-E4904397EC3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755324" y="4577854"/>
            <a:ext cx="1781867" cy="2197635"/>
          </a:xfrm>
          <a:prstGeom prst="rect">
            <a:avLst/>
          </a:prstGeom>
          <a:ln>
            <a:solidFill>
              <a:schemeClr val="bg1">
                <a:lumMod val="85000"/>
              </a:schemeClr>
            </a:solidFill>
          </a:ln>
        </p:spPr>
      </p:pic>
      <p:pic>
        <p:nvPicPr>
          <p:cNvPr id="7" name="Picture 6">
            <a:extLst>
              <a:ext uri="{FF2B5EF4-FFF2-40B4-BE49-F238E27FC236}">
                <a16:creationId xmlns:a16="http://schemas.microsoft.com/office/drawing/2014/main" id="{1875FCCD-EAE9-4E81-9243-BBAD388974D6}"/>
              </a:ext>
            </a:extLst>
          </p:cNvPr>
          <p:cNvPicPr>
            <a:picLocks noChangeAspect="1"/>
          </p:cNvPicPr>
          <p:nvPr/>
        </p:nvPicPr>
        <p:blipFill>
          <a:blip r:embed="rId14"/>
          <a:stretch>
            <a:fillRect/>
          </a:stretch>
        </p:blipFill>
        <p:spPr>
          <a:xfrm>
            <a:off x="9482856" y="3418457"/>
            <a:ext cx="2510793" cy="3096644"/>
          </a:xfrm>
          <a:prstGeom prst="rect">
            <a:avLst/>
          </a:prstGeom>
          <a:ln>
            <a:solidFill>
              <a:schemeClr val="accent1"/>
            </a:solidFill>
          </a:ln>
        </p:spPr>
      </p:pic>
    </p:spTree>
    <p:extLst>
      <p:ext uri="{BB962C8B-B14F-4D97-AF65-F5344CB8AC3E}">
        <p14:creationId xmlns:p14="http://schemas.microsoft.com/office/powerpoint/2010/main" val="3609388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6248" y="2524539"/>
            <a:ext cx="10544482" cy="1600574"/>
          </a:xfrm>
        </p:spPr>
        <p:txBody>
          <a:bodyPr>
            <a:noAutofit/>
          </a:bodyPr>
          <a:lstStyle/>
          <a:p>
            <a:pPr>
              <a:lnSpc>
                <a:spcPct val="100000"/>
              </a:lnSpc>
            </a:pPr>
            <a:r>
              <a:rPr lang="en-US" sz="4800" dirty="0">
                <a:latin typeface="Segoe UI Light" panose="020B0502040204020203" pitchFamily="34" charset="0"/>
                <a:cs typeface="Segoe UI Light" panose="020B0502040204020203" pitchFamily="34" charset="0"/>
              </a:rPr>
              <a:t>Understanding Fabric Direct Lake</a:t>
            </a:r>
            <a:br>
              <a:rPr lang="en-US" sz="4800" dirty="0">
                <a:latin typeface="Segoe UI Light" panose="020B0502040204020203" pitchFamily="34" charset="0"/>
                <a:cs typeface="Segoe UI Light" panose="020B0502040204020203" pitchFamily="34" charset="0"/>
              </a:rPr>
            </a:br>
            <a:br>
              <a:rPr lang="en-US" sz="4800" dirty="0">
                <a:latin typeface="Segoe UI Light" panose="020B0502040204020203" pitchFamily="34" charset="0"/>
                <a:cs typeface="Segoe UI Light" panose="020B0502040204020203" pitchFamily="34" charset="0"/>
              </a:rPr>
            </a:br>
            <a:br>
              <a:rPr lang="en-US" sz="4800" dirty="0">
                <a:latin typeface="Segoe UI Light" panose="020B0502040204020203" pitchFamily="34" charset="0"/>
                <a:cs typeface="Segoe UI Light" panose="020B0502040204020203" pitchFamily="34" charset="0"/>
              </a:rPr>
            </a:br>
            <a:endParaRPr lang="en-US" sz="3600" dirty="0">
              <a:solidFill>
                <a:srgbClr val="FF0000"/>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194900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D9D91-201E-4F6F-A148-7090AE7CE7D6}"/>
              </a:ext>
            </a:extLst>
          </p:cNvPr>
          <p:cNvSpPr>
            <a:spLocks noGrp="1"/>
          </p:cNvSpPr>
          <p:nvPr>
            <p:ph type="title"/>
          </p:nvPr>
        </p:nvSpPr>
        <p:spPr/>
        <p:txBody>
          <a:bodyPr/>
          <a:lstStyle/>
          <a:p>
            <a:r>
              <a:rPr lang="en-US" dirty="0">
                <a:latin typeface="+mj-lt"/>
              </a:rPr>
              <a:t>Client Challenge</a:t>
            </a:r>
          </a:p>
        </p:txBody>
      </p:sp>
      <p:sp>
        <p:nvSpPr>
          <p:cNvPr id="4" name="Slide Number Placeholder 3">
            <a:extLst>
              <a:ext uri="{FF2B5EF4-FFF2-40B4-BE49-F238E27FC236}">
                <a16:creationId xmlns:a16="http://schemas.microsoft.com/office/drawing/2014/main" id="{33C02DAA-E93A-43BA-913C-3496176589A9}"/>
              </a:ext>
            </a:extLst>
          </p:cNvPr>
          <p:cNvSpPr>
            <a:spLocks noGrp="1"/>
          </p:cNvSpPr>
          <p:nvPr>
            <p:ph type="sldNum" sz="quarter" idx="10"/>
          </p:nvPr>
        </p:nvSpPr>
        <p:spPr/>
        <p:txBody>
          <a:bodyPr/>
          <a:lstStyle/>
          <a:p>
            <a:fld id="{A3287E18-BE3A-4EBF-9680-4BAABA87F37F}" type="slidenum">
              <a:rPr lang="en-US" smtClean="0"/>
              <a:pPr/>
              <a:t>5</a:t>
            </a:fld>
            <a:endParaRPr lang="en-US"/>
          </a:p>
        </p:txBody>
      </p:sp>
      <p:sp>
        <p:nvSpPr>
          <p:cNvPr id="3" name="Text Placeholder 2">
            <a:extLst>
              <a:ext uri="{FF2B5EF4-FFF2-40B4-BE49-F238E27FC236}">
                <a16:creationId xmlns:a16="http://schemas.microsoft.com/office/drawing/2014/main" id="{6A89A5F6-E0BE-D8A1-AEA0-64473A15EB16}"/>
              </a:ext>
            </a:extLst>
          </p:cNvPr>
          <p:cNvSpPr>
            <a:spLocks noGrp="1"/>
          </p:cNvSpPr>
          <p:nvPr>
            <p:ph idx="1"/>
          </p:nvPr>
        </p:nvSpPr>
        <p:spPr>
          <a:xfrm>
            <a:off x="668554" y="1203159"/>
            <a:ext cx="10276745" cy="1863176"/>
          </a:xfrm>
        </p:spPr>
        <p:txBody>
          <a:bodyPr>
            <a:normAutofit/>
          </a:bodyPr>
          <a:lstStyle/>
          <a:p>
            <a:pPr marL="342900" indent="-342900">
              <a:buFont typeface="Arial" panose="020B0604020202020204" pitchFamily="34" charset="0"/>
              <a:buChar char="•"/>
            </a:pPr>
            <a:r>
              <a:rPr lang="en-US" dirty="0"/>
              <a:t>Large imported semantic models</a:t>
            </a:r>
          </a:p>
          <a:p>
            <a:pPr marL="342900" indent="-342900">
              <a:buFont typeface="Arial" panose="020B0604020202020204" pitchFamily="34" charset="0"/>
              <a:buChar char="•"/>
            </a:pPr>
            <a:r>
              <a:rPr lang="en-US" dirty="0"/>
              <a:t>Constant memory pressure (refresh requires at least twice the memory)</a:t>
            </a:r>
          </a:p>
          <a:p>
            <a:pPr marL="342900" indent="-342900">
              <a:buFont typeface="Arial" panose="020B0604020202020204" pitchFamily="34" charset="0"/>
              <a:buChar char="•"/>
            </a:pPr>
            <a:r>
              <a:rPr lang="en-US" dirty="0"/>
              <a:t>Budget concerns to upgrade from F64-&gt;F128-&gt;F256</a:t>
            </a:r>
          </a:p>
          <a:p>
            <a:pPr marL="342900" indent="-342900">
              <a:buFont typeface="Arial" panose="020B0604020202020204" pitchFamily="34" charset="0"/>
              <a:buChar char="•"/>
            </a:pPr>
            <a:r>
              <a:rPr lang="en-US" dirty="0"/>
              <a:t>Inability to analyze even larger datasets</a:t>
            </a:r>
          </a:p>
        </p:txBody>
      </p:sp>
      <p:pic>
        <p:nvPicPr>
          <p:cNvPr id="7" name="Picture 6">
            <a:extLst>
              <a:ext uri="{FF2B5EF4-FFF2-40B4-BE49-F238E27FC236}">
                <a16:creationId xmlns:a16="http://schemas.microsoft.com/office/drawing/2014/main" id="{D49A7268-DD2F-0EE8-20C4-605070F374C3}"/>
              </a:ext>
            </a:extLst>
          </p:cNvPr>
          <p:cNvPicPr>
            <a:picLocks noChangeAspect="1"/>
          </p:cNvPicPr>
          <p:nvPr/>
        </p:nvPicPr>
        <p:blipFill>
          <a:blip r:embed="rId2"/>
          <a:stretch>
            <a:fillRect/>
          </a:stretch>
        </p:blipFill>
        <p:spPr>
          <a:xfrm>
            <a:off x="1069238" y="3030240"/>
            <a:ext cx="6912855" cy="3806612"/>
          </a:xfrm>
          <a:prstGeom prst="rect">
            <a:avLst/>
          </a:prstGeom>
        </p:spPr>
      </p:pic>
    </p:spTree>
    <p:extLst>
      <p:ext uri="{BB962C8B-B14F-4D97-AF65-F5344CB8AC3E}">
        <p14:creationId xmlns:p14="http://schemas.microsoft.com/office/powerpoint/2010/main" val="1014625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90E6E7-E7C1-6C53-A860-2871F760B5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294B84-34D4-8DA8-C16A-6E7935495621}"/>
              </a:ext>
            </a:extLst>
          </p:cNvPr>
          <p:cNvSpPr>
            <a:spLocks noGrp="1"/>
          </p:cNvSpPr>
          <p:nvPr>
            <p:ph type="title"/>
          </p:nvPr>
        </p:nvSpPr>
        <p:spPr/>
        <p:txBody>
          <a:bodyPr/>
          <a:lstStyle/>
          <a:p>
            <a:r>
              <a:rPr lang="en-US" dirty="0">
                <a:latin typeface="+mj-lt"/>
              </a:rPr>
              <a:t>Fabric Capacity Limits</a:t>
            </a:r>
          </a:p>
        </p:txBody>
      </p:sp>
      <p:sp>
        <p:nvSpPr>
          <p:cNvPr id="4" name="Slide Number Placeholder 3">
            <a:extLst>
              <a:ext uri="{FF2B5EF4-FFF2-40B4-BE49-F238E27FC236}">
                <a16:creationId xmlns:a16="http://schemas.microsoft.com/office/drawing/2014/main" id="{F84FDB23-3BB0-807E-F709-C475847DB68D}"/>
              </a:ext>
            </a:extLst>
          </p:cNvPr>
          <p:cNvSpPr>
            <a:spLocks noGrp="1"/>
          </p:cNvSpPr>
          <p:nvPr>
            <p:ph type="sldNum" sz="quarter" idx="10"/>
          </p:nvPr>
        </p:nvSpPr>
        <p:spPr/>
        <p:txBody>
          <a:bodyPr/>
          <a:lstStyle/>
          <a:p>
            <a:fld id="{A3287E18-BE3A-4EBF-9680-4BAABA87F37F}" type="slidenum">
              <a:rPr lang="en-US" smtClean="0"/>
              <a:pPr/>
              <a:t>6</a:t>
            </a:fld>
            <a:endParaRPr lang="en-US"/>
          </a:p>
        </p:txBody>
      </p:sp>
      <p:graphicFrame>
        <p:nvGraphicFramePr>
          <p:cNvPr id="9" name="Table 8">
            <a:extLst>
              <a:ext uri="{FF2B5EF4-FFF2-40B4-BE49-F238E27FC236}">
                <a16:creationId xmlns:a16="http://schemas.microsoft.com/office/drawing/2014/main" id="{01A4C0F3-A569-751A-F868-0E4CDBA09F0E}"/>
              </a:ext>
            </a:extLst>
          </p:cNvPr>
          <p:cNvGraphicFramePr>
            <a:graphicFrameLocks noGrp="1"/>
          </p:cNvGraphicFramePr>
          <p:nvPr>
            <p:extLst>
              <p:ext uri="{D42A27DB-BD31-4B8C-83A1-F6EECF244321}">
                <p14:modId xmlns:p14="http://schemas.microsoft.com/office/powerpoint/2010/main" val="3465586528"/>
              </p:ext>
            </p:extLst>
          </p:nvPr>
        </p:nvGraphicFramePr>
        <p:xfrm>
          <a:off x="663936" y="1100388"/>
          <a:ext cx="10350114" cy="5184367"/>
        </p:xfrm>
        <a:graphic>
          <a:graphicData uri="http://schemas.openxmlformats.org/drawingml/2006/table">
            <a:tbl>
              <a:tblPr/>
              <a:tblGrid>
                <a:gridCol w="3450038">
                  <a:extLst>
                    <a:ext uri="{9D8B030D-6E8A-4147-A177-3AD203B41FA5}">
                      <a16:colId xmlns:a16="http://schemas.microsoft.com/office/drawing/2014/main" val="39573428"/>
                    </a:ext>
                  </a:extLst>
                </a:gridCol>
                <a:gridCol w="3450038">
                  <a:extLst>
                    <a:ext uri="{9D8B030D-6E8A-4147-A177-3AD203B41FA5}">
                      <a16:colId xmlns:a16="http://schemas.microsoft.com/office/drawing/2014/main" val="881643878"/>
                    </a:ext>
                  </a:extLst>
                </a:gridCol>
                <a:gridCol w="3450038">
                  <a:extLst>
                    <a:ext uri="{9D8B030D-6E8A-4147-A177-3AD203B41FA5}">
                      <a16:colId xmlns:a16="http://schemas.microsoft.com/office/drawing/2014/main" val="2079458878"/>
                    </a:ext>
                  </a:extLst>
                </a:gridCol>
              </a:tblGrid>
              <a:tr h="471989">
                <a:tc>
                  <a:txBody>
                    <a:bodyPr/>
                    <a:lstStyle/>
                    <a:p>
                      <a:pPr fontAlgn="base">
                        <a:buNone/>
                      </a:pPr>
                      <a:r>
                        <a:rPr lang="en-US" sz="1800" b="1" u="none" strike="noStrike" dirty="0">
                          <a:solidFill>
                            <a:srgbClr val="004263"/>
                          </a:solidFill>
                          <a:effectLst/>
                          <a:latin typeface="inherit"/>
                        </a:rPr>
                        <a:t>SKU</a:t>
                      </a:r>
                      <a:endParaRPr lang="en-US" sz="1800" dirty="0">
                        <a:effectLst/>
                        <a:latin typeface="inherit"/>
                      </a:endParaRPr>
                    </a:p>
                  </a:txBody>
                  <a:tcPr marL="37755" marR="37755" marT="28316" marB="28316" anchor="ctr">
                    <a:lnL w="6350" cap="flat" cmpd="sng" algn="ctr">
                      <a:solidFill>
                        <a:srgbClr val="E1E1E1"/>
                      </a:solidFill>
                      <a:prstDash val="solid"/>
                      <a:round/>
                      <a:headEnd type="none" w="med" len="med"/>
                      <a:tailEnd type="none" w="med" len="med"/>
                    </a:lnL>
                    <a:lnR w="6350" cap="flat" cmpd="sng" algn="ctr">
                      <a:solidFill>
                        <a:srgbClr val="E1E1E1"/>
                      </a:solidFill>
                      <a:prstDash val="solid"/>
                      <a:round/>
                      <a:headEnd type="none" w="med" len="med"/>
                      <a:tailEnd type="none" w="med" len="med"/>
                    </a:lnR>
                    <a:lnT w="6350" cap="flat" cmpd="sng" algn="ctr">
                      <a:solidFill>
                        <a:srgbClr val="E1E1E1"/>
                      </a:solidFill>
                      <a:prstDash val="solid"/>
                      <a:round/>
                      <a:headEnd type="none" w="med" len="med"/>
                      <a:tailEnd type="none" w="med" len="med"/>
                    </a:lnT>
                    <a:lnB w="6350" cap="flat" cmpd="sng" algn="ctr">
                      <a:solidFill>
                        <a:srgbClr val="E1E1E1"/>
                      </a:solidFill>
                      <a:prstDash val="solid"/>
                      <a:round/>
                      <a:headEnd type="none" w="med" len="med"/>
                      <a:tailEnd type="none" w="med" len="med"/>
                    </a:lnB>
                    <a:solidFill>
                      <a:srgbClr val="FFFFFF"/>
                    </a:solidFill>
                  </a:tcPr>
                </a:tc>
                <a:tc>
                  <a:txBody>
                    <a:bodyPr/>
                    <a:lstStyle/>
                    <a:p>
                      <a:pPr fontAlgn="base">
                        <a:buNone/>
                      </a:pPr>
                      <a:r>
                        <a:rPr lang="en-US" sz="1800" b="1" u="none" strike="noStrike" dirty="0">
                          <a:solidFill>
                            <a:srgbClr val="004263"/>
                          </a:solidFill>
                          <a:effectLst/>
                          <a:latin typeface="inherit"/>
                        </a:rPr>
                        <a:t>Max memory (GB)</a:t>
                      </a:r>
                      <a:endParaRPr lang="en-US" sz="1800" dirty="0">
                        <a:effectLst/>
                        <a:latin typeface="inherit"/>
                      </a:endParaRPr>
                    </a:p>
                  </a:txBody>
                  <a:tcPr marL="37755" marR="37755" marT="28316" marB="28316" anchor="ctr">
                    <a:lnL w="6350" cap="flat" cmpd="sng" algn="ctr">
                      <a:solidFill>
                        <a:srgbClr val="E1E1E1"/>
                      </a:solidFill>
                      <a:prstDash val="solid"/>
                      <a:round/>
                      <a:headEnd type="none" w="med" len="med"/>
                      <a:tailEnd type="none" w="med" len="med"/>
                    </a:lnL>
                    <a:lnR w="6350" cap="flat" cmpd="sng" algn="ctr">
                      <a:solidFill>
                        <a:srgbClr val="E1E1E1"/>
                      </a:solidFill>
                      <a:prstDash val="solid"/>
                      <a:round/>
                      <a:headEnd type="none" w="med" len="med"/>
                      <a:tailEnd type="none" w="med" len="med"/>
                    </a:lnR>
                    <a:lnT w="6350" cap="flat" cmpd="sng" algn="ctr">
                      <a:solidFill>
                        <a:srgbClr val="E1E1E1"/>
                      </a:solidFill>
                      <a:prstDash val="solid"/>
                      <a:round/>
                      <a:headEnd type="none" w="med" len="med"/>
                      <a:tailEnd type="none" w="med" len="med"/>
                    </a:lnT>
                    <a:lnB w="6350" cap="flat" cmpd="sng" algn="ctr">
                      <a:solidFill>
                        <a:srgbClr val="E1E1E1"/>
                      </a:solidFill>
                      <a:prstDash val="solid"/>
                      <a:round/>
                      <a:headEnd type="none" w="med" len="med"/>
                      <a:tailEnd type="none" w="med" len="med"/>
                    </a:lnB>
                    <a:solidFill>
                      <a:srgbClr val="FFFFFF"/>
                    </a:solidFill>
                  </a:tcPr>
                </a:tc>
                <a:tc>
                  <a:txBody>
                    <a:bodyPr/>
                    <a:lstStyle/>
                    <a:p>
                      <a:pPr fontAlgn="base">
                        <a:buNone/>
                      </a:pPr>
                      <a:r>
                        <a:rPr lang="en-US" sz="1800" b="1" u="none" strike="noStrike" dirty="0">
                          <a:solidFill>
                            <a:srgbClr val="004263"/>
                          </a:solidFill>
                          <a:effectLst/>
                          <a:latin typeface="inherit"/>
                        </a:rPr>
                        <a:t>Max Direct Lake model size </a:t>
                      </a:r>
                      <a:br>
                        <a:rPr lang="en-US" sz="1800" b="1" u="none" strike="noStrike" dirty="0">
                          <a:solidFill>
                            <a:srgbClr val="004263"/>
                          </a:solidFill>
                          <a:effectLst/>
                          <a:latin typeface="inherit"/>
                        </a:rPr>
                      </a:br>
                      <a:r>
                        <a:rPr lang="en-US" sz="1800" b="1" u="none" strike="noStrike" dirty="0">
                          <a:solidFill>
                            <a:srgbClr val="004263"/>
                          </a:solidFill>
                          <a:effectLst/>
                          <a:latin typeface="inherit"/>
                        </a:rPr>
                        <a:t>on </a:t>
                      </a:r>
                      <a:r>
                        <a:rPr lang="en-US" sz="1800" b="1" u="none" strike="noStrike" dirty="0" err="1">
                          <a:solidFill>
                            <a:srgbClr val="004263"/>
                          </a:solidFill>
                          <a:effectLst/>
                          <a:latin typeface="inherit"/>
                        </a:rPr>
                        <a:t>OneLake</a:t>
                      </a:r>
                      <a:r>
                        <a:rPr lang="en-US" sz="1800" b="1" u="none" strike="noStrike" dirty="0">
                          <a:solidFill>
                            <a:srgbClr val="004263"/>
                          </a:solidFill>
                          <a:effectLst/>
                          <a:latin typeface="inherit"/>
                        </a:rPr>
                        <a:t> (GB)</a:t>
                      </a:r>
                      <a:endParaRPr lang="en-US" sz="1800" dirty="0">
                        <a:effectLst/>
                        <a:latin typeface="inherit"/>
                      </a:endParaRPr>
                    </a:p>
                  </a:txBody>
                  <a:tcPr marL="37755" marR="37755" marT="28316" marB="28316" anchor="ctr">
                    <a:lnL w="6350" cap="flat" cmpd="sng" algn="ctr">
                      <a:solidFill>
                        <a:srgbClr val="E1E1E1"/>
                      </a:solidFill>
                      <a:prstDash val="solid"/>
                      <a:round/>
                      <a:headEnd type="none" w="med" len="med"/>
                      <a:tailEnd type="none" w="med" len="med"/>
                    </a:lnL>
                    <a:lnR w="6350" cap="flat" cmpd="sng" algn="ctr">
                      <a:solidFill>
                        <a:srgbClr val="E1E1E1"/>
                      </a:solidFill>
                      <a:prstDash val="solid"/>
                      <a:round/>
                      <a:headEnd type="none" w="med" len="med"/>
                      <a:tailEnd type="none" w="med" len="med"/>
                    </a:lnR>
                    <a:lnT w="6350" cap="flat" cmpd="sng" algn="ctr">
                      <a:solidFill>
                        <a:srgbClr val="E1E1E1"/>
                      </a:solidFill>
                      <a:prstDash val="solid"/>
                      <a:round/>
                      <a:headEnd type="none" w="med" len="med"/>
                      <a:tailEnd type="none" w="med" len="med"/>
                    </a:lnT>
                    <a:lnB w="6350" cap="flat" cmpd="sng" algn="ctr">
                      <a:solidFill>
                        <a:srgbClr val="E1E1E1"/>
                      </a:solidFill>
                      <a:prstDash val="solid"/>
                      <a:round/>
                      <a:headEnd type="none" w="med" len="med"/>
                      <a:tailEnd type="none" w="med" len="med"/>
                    </a:lnB>
                    <a:solidFill>
                      <a:srgbClr val="FFFFFF"/>
                    </a:solidFill>
                  </a:tcPr>
                </a:tc>
                <a:extLst>
                  <a:ext uri="{0D108BD9-81ED-4DB2-BD59-A6C34878D82A}">
                    <a16:rowId xmlns:a16="http://schemas.microsoft.com/office/drawing/2014/main" val="4194783027"/>
                  </a:ext>
                </a:extLst>
              </a:tr>
              <a:tr h="281967">
                <a:tc>
                  <a:txBody>
                    <a:bodyPr/>
                    <a:lstStyle/>
                    <a:p>
                      <a:pPr fontAlgn="base">
                        <a:buNone/>
                      </a:pPr>
                      <a:r>
                        <a:rPr lang="en-US" sz="1800" dirty="0">
                          <a:effectLst/>
                          <a:latin typeface="inherit"/>
                        </a:rPr>
                        <a:t>F2</a:t>
                      </a:r>
                    </a:p>
                  </a:txBody>
                  <a:tcPr marL="37755" marR="37755" marT="28316" marB="28316" anchor="ctr">
                    <a:lnL w="6350" cap="flat" cmpd="sng" algn="ctr">
                      <a:solidFill>
                        <a:srgbClr val="E1E1E1"/>
                      </a:solidFill>
                      <a:prstDash val="solid"/>
                      <a:round/>
                      <a:headEnd type="none" w="med" len="med"/>
                      <a:tailEnd type="none" w="med" len="med"/>
                    </a:lnL>
                    <a:lnR w="6350" cap="flat" cmpd="sng" algn="ctr">
                      <a:solidFill>
                        <a:srgbClr val="E1E1E1"/>
                      </a:solidFill>
                      <a:prstDash val="solid"/>
                      <a:round/>
                      <a:headEnd type="none" w="med" len="med"/>
                      <a:tailEnd type="none" w="med" len="med"/>
                    </a:lnR>
                    <a:lnT w="6350" cap="flat" cmpd="sng" algn="ctr">
                      <a:solidFill>
                        <a:srgbClr val="E1E1E1"/>
                      </a:solidFill>
                      <a:prstDash val="solid"/>
                      <a:round/>
                      <a:headEnd type="none" w="med" len="med"/>
                      <a:tailEnd type="none" w="med" len="med"/>
                    </a:lnT>
                    <a:lnB w="6350" cap="flat" cmpd="sng" algn="ctr">
                      <a:solidFill>
                        <a:srgbClr val="E1E1E1"/>
                      </a:solidFill>
                      <a:prstDash val="solid"/>
                      <a:round/>
                      <a:headEnd type="none" w="med" len="med"/>
                      <a:tailEnd type="none" w="med" len="med"/>
                    </a:lnB>
                    <a:solidFill>
                      <a:srgbClr val="FFFFFF"/>
                    </a:solidFill>
                  </a:tcPr>
                </a:tc>
                <a:tc>
                  <a:txBody>
                    <a:bodyPr/>
                    <a:lstStyle/>
                    <a:p>
                      <a:pPr fontAlgn="base">
                        <a:buNone/>
                      </a:pPr>
                      <a:r>
                        <a:rPr lang="en-US" sz="1800">
                          <a:effectLst/>
                          <a:latin typeface="inherit"/>
                        </a:rPr>
                        <a:t>3</a:t>
                      </a:r>
                    </a:p>
                  </a:txBody>
                  <a:tcPr marL="37755" marR="37755" marT="28316" marB="28316" anchor="ctr">
                    <a:lnL w="6350" cap="flat" cmpd="sng" algn="ctr">
                      <a:solidFill>
                        <a:srgbClr val="E1E1E1"/>
                      </a:solidFill>
                      <a:prstDash val="solid"/>
                      <a:round/>
                      <a:headEnd type="none" w="med" len="med"/>
                      <a:tailEnd type="none" w="med" len="med"/>
                    </a:lnL>
                    <a:lnR w="6350" cap="flat" cmpd="sng" algn="ctr">
                      <a:solidFill>
                        <a:srgbClr val="E1E1E1"/>
                      </a:solidFill>
                      <a:prstDash val="solid"/>
                      <a:round/>
                      <a:headEnd type="none" w="med" len="med"/>
                      <a:tailEnd type="none" w="med" len="med"/>
                    </a:lnR>
                    <a:lnT w="6350" cap="flat" cmpd="sng" algn="ctr">
                      <a:solidFill>
                        <a:srgbClr val="E1E1E1"/>
                      </a:solidFill>
                      <a:prstDash val="solid"/>
                      <a:round/>
                      <a:headEnd type="none" w="med" len="med"/>
                      <a:tailEnd type="none" w="med" len="med"/>
                    </a:lnT>
                    <a:lnB w="6350" cap="flat" cmpd="sng" algn="ctr">
                      <a:solidFill>
                        <a:srgbClr val="E1E1E1"/>
                      </a:solidFill>
                      <a:prstDash val="solid"/>
                      <a:round/>
                      <a:headEnd type="none" w="med" len="med"/>
                      <a:tailEnd type="none" w="med" len="med"/>
                    </a:lnB>
                    <a:solidFill>
                      <a:srgbClr val="FFFFFF"/>
                    </a:solidFill>
                  </a:tcPr>
                </a:tc>
                <a:tc>
                  <a:txBody>
                    <a:bodyPr/>
                    <a:lstStyle/>
                    <a:p>
                      <a:pPr fontAlgn="base">
                        <a:buNone/>
                      </a:pPr>
                      <a:r>
                        <a:rPr lang="en-US" sz="1800">
                          <a:effectLst/>
                          <a:latin typeface="inherit"/>
                        </a:rPr>
                        <a:t>10</a:t>
                      </a:r>
                    </a:p>
                  </a:txBody>
                  <a:tcPr marL="37755" marR="37755" marT="28316" marB="28316" anchor="ctr">
                    <a:lnL w="6350" cap="flat" cmpd="sng" algn="ctr">
                      <a:solidFill>
                        <a:srgbClr val="E1E1E1"/>
                      </a:solidFill>
                      <a:prstDash val="solid"/>
                      <a:round/>
                      <a:headEnd type="none" w="med" len="med"/>
                      <a:tailEnd type="none" w="med" len="med"/>
                    </a:lnL>
                    <a:lnR w="6350" cap="flat" cmpd="sng" algn="ctr">
                      <a:solidFill>
                        <a:srgbClr val="E1E1E1"/>
                      </a:solidFill>
                      <a:prstDash val="solid"/>
                      <a:round/>
                      <a:headEnd type="none" w="med" len="med"/>
                      <a:tailEnd type="none" w="med" len="med"/>
                    </a:lnR>
                    <a:lnT w="6350" cap="flat" cmpd="sng" algn="ctr">
                      <a:solidFill>
                        <a:srgbClr val="E1E1E1"/>
                      </a:solidFill>
                      <a:prstDash val="solid"/>
                      <a:round/>
                      <a:headEnd type="none" w="med" len="med"/>
                      <a:tailEnd type="none" w="med" len="med"/>
                    </a:lnT>
                    <a:lnB w="6350" cap="flat" cmpd="sng" algn="ctr">
                      <a:solidFill>
                        <a:srgbClr val="E1E1E1"/>
                      </a:solidFill>
                      <a:prstDash val="solid"/>
                      <a:round/>
                      <a:headEnd type="none" w="med" len="med"/>
                      <a:tailEnd type="none" w="med" len="med"/>
                    </a:lnB>
                    <a:solidFill>
                      <a:srgbClr val="FFFFFF"/>
                    </a:solidFill>
                  </a:tcPr>
                </a:tc>
                <a:extLst>
                  <a:ext uri="{0D108BD9-81ED-4DB2-BD59-A6C34878D82A}">
                    <a16:rowId xmlns:a16="http://schemas.microsoft.com/office/drawing/2014/main" val="1721781234"/>
                  </a:ext>
                </a:extLst>
              </a:tr>
              <a:tr h="281967">
                <a:tc>
                  <a:txBody>
                    <a:bodyPr/>
                    <a:lstStyle/>
                    <a:p>
                      <a:pPr fontAlgn="base">
                        <a:buNone/>
                      </a:pPr>
                      <a:r>
                        <a:rPr lang="en-US" sz="1800" dirty="0">
                          <a:effectLst/>
                          <a:latin typeface="inherit"/>
                        </a:rPr>
                        <a:t>F4</a:t>
                      </a:r>
                    </a:p>
                  </a:txBody>
                  <a:tcPr marL="37755" marR="37755" marT="28316" marB="28316" anchor="ctr">
                    <a:lnL w="6350" cap="flat" cmpd="sng" algn="ctr">
                      <a:solidFill>
                        <a:srgbClr val="E1E1E1"/>
                      </a:solidFill>
                      <a:prstDash val="solid"/>
                      <a:round/>
                      <a:headEnd type="none" w="med" len="med"/>
                      <a:tailEnd type="none" w="med" len="med"/>
                    </a:lnL>
                    <a:lnR w="6350" cap="flat" cmpd="sng" algn="ctr">
                      <a:solidFill>
                        <a:srgbClr val="E1E1E1"/>
                      </a:solidFill>
                      <a:prstDash val="solid"/>
                      <a:round/>
                      <a:headEnd type="none" w="med" len="med"/>
                      <a:tailEnd type="none" w="med" len="med"/>
                    </a:lnR>
                    <a:lnT w="6350" cap="flat" cmpd="sng" algn="ctr">
                      <a:solidFill>
                        <a:srgbClr val="E1E1E1"/>
                      </a:solidFill>
                      <a:prstDash val="solid"/>
                      <a:round/>
                      <a:headEnd type="none" w="med" len="med"/>
                      <a:tailEnd type="none" w="med" len="med"/>
                    </a:lnT>
                    <a:lnB w="6350" cap="flat" cmpd="sng" algn="ctr">
                      <a:solidFill>
                        <a:srgbClr val="E1E1E1"/>
                      </a:solidFill>
                      <a:prstDash val="solid"/>
                      <a:round/>
                      <a:headEnd type="none" w="med" len="med"/>
                      <a:tailEnd type="none" w="med" len="med"/>
                    </a:lnB>
                    <a:solidFill>
                      <a:srgbClr val="FFFFFF"/>
                    </a:solidFill>
                  </a:tcPr>
                </a:tc>
                <a:tc>
                  <a:txBody>
                    <a:bodyPr/>
                    <a:lstStyle/>
                    <a:p>
                      <a:pPr fontAlgn="base">
                        <a:buNone/>
                      </a:pPr>
                      <a:r>
                        <a:rPr lang="en-US" sz="1800">
                          <a:effectLst/>
                          <a:latin typeface="inherit"/>
                        </a:rPr>
                        <a:t>3</a:t>
                      </a:r>
                    </a:p>
                  </a:txBody>
                  <a:tcPr marL="37755" marR="37755" marT="28316" marB="28316" anchor="ctr">
                    <a:lnL w="6350" cap="flat" cmpd="sng" algn="ctr">
                      <a:solidFill>
                        <a:srgbClr val="E1E1E1"/>
                      </a:solidFill>
                      <a:prstDash val="solid"/>
                      <a:round/>
                      <a:headEnd type="none" w="med" len="med"/>
                      <a:tailEnd type="none" w="med" len="med"/>
                    </a:lnL>
                    <a:lnR w="6350" cap="flat" cmpd="sng" algn="ctr">
                      <a:solidFill>
                        <a:srgbClr val="E1E1E1"/>
                      </a:solidFill>
                      <a:prstDash val="solid"/>
                      <a:round/>
                      <a:headEnd type="none" w="med" len="med"/>
                      <a:tailEnd type="none" w="med" len="med"/>
                    </a:lnR>
                    <a:lnT w="6350" cap="flat" cmpd="sng" algn="ctr">
                      <a:solidFill>
                        <a:srgbClr val="E1E1E1"/>
                      </a:solidFill>
                      <a:prstDash val="solid"/>
                      <a:round/>
                      <a:headEnd type="none" w="med" len="med"/>
                      <a:tailEnd type="none" w="med" len="med"/>
                    </a:lnT>
                    <a:lnB w="6350" cap="flat" cmpd="sng" algn="ctr">
                      <a:solidFill>
                        <a:srgbClr val="E1E1E1"/>
                      </a:solidFill>
                      <a:prstDash val="solid"/>
                      <a:round/>
                      <a:headEnd type="none" w="med" len="med"/>
                      <a:tailEnd type="none" w="med" len="med"/>
                    </a:lnB>
                    <a:solidFill>
                      <a:srgbClr val="FFFFFF"/>
                    </a:solidFill>
                  </a:tcPr>
                </a:tc>
                <a:tc>
                  <a:txBody>
                    <a:bodyPr/>
                    <a:lstStyle/>
                    <a:p>
                      <a:pPr fontAlgn="base">
                        <a:buNone/>
                      </a:pPr>
                      <a:r>
                        <a:rPr lang="en-US" sz="1800">
                          <a:effectLst/>
                          <a:latin typeface="inherit"/>
                        </a:rPr>
                        <a:t>10</a:t>
                      </a:r>
                    </a:p>
                  </a:txBody>
                  <a:tcPr marL="37755" marR="37755" marT="28316" marB="28316" anchor="ctr">
                    <a:lnL w="6350" cap="flat" cmpd="sng" algn="ctr">
                      <a:solidFill>
                        <a:srgbClr val="E1E1E1"/>
                      </a:solidFill>
                      <a:prstDash val="solid"/>
                      <a:round/>
                      <a:headEnd type="none" w="med" len="med"/>
                      <a:tailEnd type="none" w="med" len="med"/>
                    </a:lnL>
                    <a:lnR w="6350" cap="flat" cmpd="sng" algn="ctr">
                      <a:solidFill>
                        <a:srgbClr val="E1E1E1"/>
                      </a:solidFill>
                      <a:prstDash val="solid"/>
                      <a:round/>
                      <a:headEnd type="none" w="med" len="med"/>
                      <a:tailEnd type="none" w="med" len="med"/>
                    </a:lnR>
                    <a:lnT w="6350" cap="flat" cmpd="sng" algn="ctr">
                      <a:solidFill>
                        <a:srgbClr val="E1E1E1"/>
                      </a:solidFill>
                      <a:prstDash val="solid"/>
                      <a:round/>
                      <a:headEnd type="none" w="med" len="med"/>
                      <a:tailEnd type="none" w="med" len="med"/>
                    </a:lnT>
                    <a:lnB w="6350" cap="flat" cmpd="sng" algn="ctr">
                      <a:solidFill>
                        <a:srgbClr val="E1E1E1"/>
                      </a:solidFill>
                      <a:prstDash val="solid"/>
                      <a:round/>
                      <a:headEnd type="none" w="med" len="med"/>
                      <a:tailEnd type="none" w="med" len="med"/>
                    </a:lnB>
                    <a:solidFill>
                      <a:srgbClr val="FFFFFF"/>
                    </a:solidFill>
                  </a:tcPr>
                </a:tc>
                <a:extLst>
                  <a:ext uri="{0D108BD9-81ED-4DB2-BD59-A6C34878D82A}">
                    <a16:rowId xmlns:a16="http://schemas.microsoft.com/office/drawing/2014/main" val="1878294447"/>
                  </a:ext>
                </a:extLst>
              </a:tr>
              <a:tr h="281967">
                <a:tc>
                  <a:txBody>
                    <a:bodyPr/>
                    <a:lstStyle/>
                    <a:p>
                      <a:pPr fontAlgn="base">
                        <a:buNone/>
                      </a:pPr>
                      <a:r>
                        <a:rPr lang="en-US" sz="1800" dirty="0">
                          <a:effectLst/>
                          <a:latin typeface="inherit"/>
                        </a:rPr>
                        <a:t>F8</a:t>
                      </a:r>
                    </a:p>
                  </a:txBody>
                  <a:tcPr marL="37755" marR="37755" marT="28316" marB="28316" anchor="ctr">
                    <a:lnL w="6350" cap="flat" cmpd="sng" algn="ctr">
                      <a:solidFill>
                        <a:srgbClr val="E1E1E1"/>
                      </a:solidFill>
                      <a:prstDash val="solid"/>
                      <a:round/>
                      <a:headEnd type="none" w="med" len="med"/>
                      <a:tailEnd type="none" w="med" len="med"/>
                    </a:lnL>
                    <a:lnR w="6350" cap="flat" cmpd="sng" algn="ctr">
                      <a:solidFill>
                        <a:srgbClr val="E1E1E1"/>
                      </a:solidFill>
                      <a:prstDash val="solid"/>
                      <a:round/>
                      <a:headEnd type="none" w="med" len="med"/>
                      <a:tailEnd type="none" w="med" len="med"/>
                    </a:lnR>
                    <a:lnT w="6350" cap="flat" cmpd="sng" algn="ctr">
                      <a:solidFill>
                        <a:srgbClr val="E1E1E1"/>
                      </a:solidFill>
                      <a:prstDash val="solid"/>
                      <a:round/>
                      <a:headEnd type="none" w="med" len="med"/>
                      <a:tailEnd type="none" w="med" len="med"/>
                    </a:lnT>
                    <a:lnB w="6350" cap="flat" cmpd="sng" algn="ctr">
                      <a:solidFill>
                        <a:srgbClr val="E1E1E1"/>
                      </a:solidFill>
                      <a:prstDash val="solid"/>
                      <a:round/>
                      <a:headEnd type="none" w="med" len="med"/>
                      <a:tailEnd type="none" w="med" len="med"/>
                    </a:lnB>
                    <a:solidFill>
                      <a:srgbClr val="FFFFFF"/>
                    </a:solidFill>
                  </a:tcPr>
                </a:tc>
                <a:tc>
                  <a:txBody>
                    <a:bodyPr/>
                    <a:lstStyle/>
                    <a:p>
                      <a:pPr fontAlgn="base">
                        <a:buNone/>
                      </a:pPr>
                      <a:r>
                        <a:rPr lang="en-US" sz="1800" dirty="0">
                          <a:effectLst/>
                          <a:latin typeface="inherit"/>
                        </a:rPr>
                        <a:t>3</a:t>
                      </a:r>
                    </a:p>
                  </a:txBody>
                  <a:tcPr marL="37755" marR="37755" marT="28316" marB="28316" anchor="ctr">
                    <a:lnL w="6350" cap="flat" cmpd="sng" algn="ctr">
                      <a:solidFill>
                        <a:srgbClr val="E1E1E1"/>
                      </a:solidFill>
                      <a:prstDash val="solid"/>
                      <a:round/>
                      <a:headEnd type="none" w="med" len="med"/>
                      <a:tailEnd type="none" w="med" len="med"/>
                    </a:lnL>
                    <a:lnR w="6350" cap="flat" cmpd="sng" algn="ctr">
                      <a:solidFill>
                        <a:srgbClr val="E1E1E1"/>
                      </a:solidFill>
                      <a:prstDash val="solid"/>
                      <a:round/>
                      <a:headEnd type="none" w="med" len="med"/>
                      <a:tailEnd type="none" w="med" len="med"/>
                    </a:lnR>
                    <a:lnT w="6350" cap="flat" cmpd="sng" algn="ctr">
                      <a:solidFill>
                        <a:srgbClr val="E1E1E1"/>
                      </a:solidFill>
                      <a:prstDash val="solid"/>
                      <a:round/>
                      <a:headEnd type="none" w="med" len="med"/>
                      <a:tailEnd type="none" w="med" len="med"/>
                    </a:lnT>
                    <a:lnB w="6350" cap="flat" cmpd="sng" algn="ctr">
                      <a:solidFill>
                        <a:srgbClr val="E1E1E1"/>
                      </a:solidFill>
                      <a:prstDash val="solid"/>
                      <a:round/>
                      <a:headEnd type="none" w="med" len="med"/>
                      <a:tailEnd type="none" w="med" len="med"/>
                    </a:lnB>
                    <a:solidFill>
                      <a:srgbClr val="FFFFFF"/>
                    </a:solidFill>
                  </a:tcPr>
                </a:tc>
                <a:tc>
                  <a:txBody>
                    <a:bodyPr/>
                    <a:lstStyle/>
                    <a:p>
                      <a:pPr fontAlgn="base">
                        <a:buNone/>
                      </a:pPr>
                      <a:r>
                        <a:rPr lang="en-US" sz="1800">
                          <a:effectLst/>
                          <a:latin typeface="inherit"/>
                        </a:rPr>
                        <a:t>10</a:t>
                      </a:r>
                    </a:p>
                  </a:txBody>
                  <a:tcPr marL="37755" marR="37755" marT="28316" marB="28316" anchor="ctr">
                    <a:lnL w="6350" cap="flat" cmpd="sng" algn="ctr">
                      <a:solidFill>
                        <a:srgbClr val="E1E1E1"/>
                      </a:solidFill>
                      <a:prstDash val="solid"/>
                      <a:round/>
                      <a:headEnd type="none" w="med" len="med"/>
                      <a:tailEnd type="none" w="med" len="med"/>
                    </a:lnL>
                    <a:lnR w="6350" cap="flat" cmpd="sng" algn="ctr">
                      <a:solidFill>
                        <a:srgbClr val="E1E1E1"/>
                      </a:solidFill>
                      <a:prstDash val="solid"/>
                      <a:round/>
                      <a:headEnd type="none" w="med" len="med"/>
                      <a:tailEnd type="none" w="med" len="med"/>
                    </a:lnR>
                    <a:lnT w="6350" cap="flat" cmpd="sng" algn="ctr">
                      <a:solidFill>
                        <a:srgbClr val="E1E1E1"/>
                      </a:solidFill>
                      <a:prstDash val="solid"/>
                      <a:round/>
                      <a:headEnd type="none" w="med" len="med"/>
                      <a:tailEnd type="none" w="med" len="med"/>
                    </a:lnT>
                    <a:lnB w="6350" cap="flat" cmpd="sng" algn="ctr">
                      <a:solidFill>
                        <a:srgbClr val="E1E1E1"/>
                      </a:solidFill>
                      <a:prstDash val="solid"/>
                      <a:round/>
                      <a:headEnd type="none" w="med" len="med"/>
                      <a:tailEnd type="none" w="med" len="med"/>
                    </a:lnB>
                    <a:solidFill>
                      <a:srgbClr val="FFFFFF"/>
                    </a:solidFill>
                  </a:tcPr>
                </a:tc>
                <a:extLst>
                  <a:ext uri="{0D108BD9-81ED-4DB2-BD59-A6C34878D82A}">
                    <a16:rowId xmlns:a16="http://schemas.microsoft.com/office/drawing/2014/main" val="3712128417"/>
                  </a:ext>
                </a:extLst>
              </a:tr>
              <a:tr h="281967">
                <a:tc>
                  <a:txBody>
                    <a:bodyPr/>
                    <a:lstStyle/>
                    <a:p>
                      <a:pPr fontAlgn="base">
                        <a:buNone/>
                      </a:pPr>
                      <a:r>
                        <a:rPr lang="en-US" sz="1800">
                          <a:effectLst/>
                          <a:latin typeface="inherit"/>
                        </a:rPr>
                        <a:t>F16</a:t>
                      </a:r>
                    </a:p>
                  </a:txBody>
                  <a:tcPr marL="37755" marR="37755" marT="28316" marB="28316" anchor="ctr">
                    <a:lnL w="6350" cap="flat" cmpd="sng" algn="ctr">
                      <a:solidFill>
                        <a:srgbClr val="E1E1E1"/>
                      </a:solidFill>
                      <a:prstDash val="solid"/>
                      <a:round/>
                      <a:headEnd type="none" w="med" len="med"/>
                      <a:tailEnd type="none" w="med" len="med"/>
                    </a:lnL>
                    <a:lnR w="6350" cap="flat" cmpd="sng" algn="ctr">
                      <a:solidFill>
                        <a:srgbClr val="E1E1E1"/>
                      </a:solidFill>
                      <a:prstDash val="solid"/>
                      <a:round/>
                      <a:headEnd type="none" w="med" len="med"/>
                      <a:tailEnd type="none" w="med" len="med"/>
                    </a:lnR>
                    <a:lnT w="6350" cap="flat" cmpd="sng" algn="ctr">
                      <a:solidFill>
                        <a:srgbClr val="E1E1E1"/>
                      </a:solidFill>
                      <a:prstDash val="solid"/>
                      <a:round/>
                      <a:headEnd type="none" w="med" len="med"/>
                      <a:tailEnd type="none" w="med" len="med"/>
                    </a:lnT>
                    <a:lnB w="6350" cap="flat" cmpd="sng" algn="ctr">
                      <a:solidFill>
                        <a:srgbClr val="E1E1E1"/>
                      </a:solidFill>
                      <a:prstDash val="solid"/>
                      <a:round/>
                      <a:headEnd type="none" w="med" len="med"/>
                      <a:tailEnd type="none" w="med" len="med"/>
                    </a:lnB>
                    <a:solidFill>
                      <a:srgbClr val="FFFFFF"/>
                    </a:solidFill>
                  </a:tcPr>
                </a:tc>
                <a:tc>
                  <a:txBody>
                    <a:bodyPr/>
                    <a:lstStyle/>
                    <a:p>
                      <a:pPr fontAlgn="base">
                        <a:buNone/>
                      </a:pPr>
                      <a:r>
                        <a:rPr lang="en-US" sz="1800">
                          <a:effectLst/>
                          <a:latin typeface="inherit"/>
                        </a:rPr>
                        <a:t>5</a:t>
                      </a:r>
                    </a:p>
                  </a:txBody>
                  <a:tcPr marL="37755" marR="37755" marT="28316" marB="28316" anchor="ctr">
                    <a:lnL w="6350" cap="flat" cmpd="sng" algn="ctr">
                      <a:solidFill>
                        <a:srgbClr val="E1E1E1"/>
                      </a:solidFill>
                      <a:prstDash val="solid"/>
                      <a:round/>
                      <a:headEnd type="none" w="med" len="med"/>
                      <a:tailEnd type="none" w="med" len="med"/>
                    </a:lnL>
                    <a:lnR w="6350" cap="flat" cmpd="sng" algn="ctr">
                      <a:solidFill>
                        <a:srgbClr val="E1E1E1"/>
                      </a:solidFill>
                      <a:prstDash val="solid"/>
                      <a:round/>
                      <a:headEnd type="none" w="med" len="med"/>
                      <a:tailEnd type="none" w="med" len="med"/>
                    </a:lnR>
                    <a:lnT w="6350" cap="flat" cmpd="sng" algn="ctr">
                      <a:solidFill>
                        <a:srgbClr val="E1E1E1"/>
                      </a:solidFill>
                      <a:prstDash val="solid"/>
                      <a:round/>
                      <a:headEnd type="none" w="med" len="med"/>
                      <a:tailEnd type="none" w="med" len="med"/>
                    </a:lnT>
                    <a:lnB w="6350" cap="flat" cmpd="sng" algn="ctr">
                      <a:solidFill>
                        <a:srgbClr val="E1E1E1"/>
                      </a:solidFill>
                      <a:prstDash val="solid"/>
                      <a:round/>
                      <a:headEnd type="none" w="med" len="med"/>
                      <a:tailEnd type="none" w="med" len="med"/>
                    </a:lnB>
                    <a:solidFill>
                      <a:srgbClr val="FFFFFF"/>
                    </a:solidFill>
                  </a:tcPr>
                </a:tc>
                <a:tc>
                  <a:txBody>
                    <a:bodyPr/>
                    <a:lstStyle/>
                    <a:p>
                      <a:pPr fontAlgn="base">
                        <a:buNone/>
                      </a:pPr>
                      <a:r>
                        <a:rPr lang="en-US" sz="1800">
                          <a:effectLst/>
                          <a:latin typeface="inherit"/>
                        </a:rPr>
                        <a:t>20</a:t>
                      </a:r>
                    </a:p>
                  </a:txBody>
                  <a:tcPr marL="37755" marR="37755" marT="28316" marB="28316" anchor="ctr">
                    <a:lnL w="6350" cap="flat" cmpd="sng" algn="ctr">
                      <a:solidFill>
                        <a:srgbClr val="E1E1E1"/>
                      </a:solidFill>
                      <a:prstDash val="solid"/>
                      <a:round/>
                      <a:headEnd type="none" w="med" len="med"/>
                      <a:tailEnd type="none" w="med" len="med"/>
                    </a:lnL>
                    <a:lnR w="6350" cap="flat" cmpd="sng" algn="ctr">
                      <a:solidFill>
                        <a:srgbClr val="E1E1E1"/>
                      </a:solidFill>
                      <a:prstDash val="solid"/>
                      <a:round/>
                      <a:headEnd type="none" w="med" len="med"/>
                      <a:tailEnd type="none" w="med" len="med"/>
                    </a:lnR>
                    <a:lnT w="6350" cap="flat" cmpd="sng" algn="ctr">
                      <a:solidFill>
                        <a:srgbClr val="E1E1E1"/>
                      </a:solidFill>
                      <a:prstDash val="solid"/>
                      <a:round/>
                      <a:headEnd type="none" w="med" len="med"/>
                      <a:tailEnd type="none" w="med" len="med"/>
                    </a:lnT>
                    <a:lnB w="6350" cap="flat" cmpd="sng" algn="ctr">
                      <a:solidFill>
                        <a:srgbClr val="E1E1E1"/>
                      </a:solidFill>
                      <a:prstDash val="solid"/>
                      <a:round/>
                      <a:headEnd type="none" w="med" len="med"/>
                      <a:tailEnd type="none" w="med" len="med"/>
                    </a:lnB>
                    <a:solidFill>
                      <a:srgbClr val="FFFFFF"/>
                    </a:solidFill>
                  </a:tcPr>
                </a:tc>
                <a:extLst>
                  <a:ext uri="{0D108BD9-81ED-4DB2-BD59-A6C34878D82A}">
                    <a16:rowId xmlns:a16="http://schemas.microsoft.com/office/drawing/2014/main" val="77077428"/>
                  </a:ext>
                </a:extLst>
              </a:tr>
              <a:tr h="366089">
                <a:tc>
                  <a:txBody>
                    <a:bodyPr/>
                    <a:lstStyle/>
                    <a:p>
                      <a:pPr fontAlgn="base">
                        <a:buNone/>
                      </a:pPr>
                      <a:r>
                        <a:rPr lang="en-US" sz="1800">
                          <a:effectLst/>
                          <a:latin typeface="inherit"/>
                        </a:rPr>
                        <a:t>F32</a:t>
                      </a:r>
                    </a:p>
                  </a:txBody>
                  <a:tcPr marL="37755" marR="37755" marT="28316" marB="28316" anchor="ctr">
                    <a:lnL w="6350" cap="flat" cmpd="sng" algn="ctr">
                      <a:solidFill>
                        <a:srgbClr val="E1E1E1"/>
                      </a:solidFill>
                      <a:prstDash val="solid"/>
                      <a:round/>
                      <a:headEnd type="none" w="med" len="med"/>
                      <a:tailEnd type="none" w="med" len="med"/>
                    </a:lnL>
                    <a:lnR w="6350" cap="flat" cmpd="sng" algn="ctr">
                      <a:solidFill>
                        <a:srgbClr val="E1E1E1"/>
                      </a:solidFill>
                      <a:prstDash val="solid"/>
                      <a:round/>
                      <a:headEnd type="none" w="med" len="med"/>
                      <a:tailEnd type="none" w="med" len="med"/>
                    </a:lnR>
                    <a:lnT w="6350" cap="flat" cmpd="sng" algn="ctr">
                      <a:solidFill>
                        <a:srgbClr val="E1E1E1"/>
                      </a:solidFill>
                      <a:prstDash val="solid"/>
                      <a:round/>
                      <a:headEnd type="none" w="med" len="med"/>
                      <a:tailEnd type="none" w="med" len="med"/>
                    </a:lnT>
                    <a:lnB w="6350" cap="flat" cmpd="sng" algn="ctr">
                      <a:solidFill>
                        <a:srgbClr val="E1E1E1"/>
                      </a:solidFill>
                      <a:prstDash val="solid"/>
                      <a:round/>
                      <a:headEnd type="none" w="med" len="med"/>
                      <a:tailEnd type="none" w="med" len="med"/>
                    </a:lnB>
                    <a:solidFill>
                      <a:srgbClr val="FFFFFF"/>
                    </a:solidFill>
                  </a:tcPr>
                </a:tc>
                <a:tc>
                  <a:txBody>
                    <a:bodyPr/>
                    <a:lstStyle/>
                    <a:p>
                      <a:pPr fontAlgn="base">
                        <a:buNone/>
                      </a:pPr>
                      <a:r>
                        <a:rPr lang="en-US" sz="1800" dirty="0">
                          <a:effectLst/>
                          <a:latin typeface="inherit"/>
                        </a:rPr>
                        <a:t>10</a:t>
                      </a:r>
                    </a:p>
                  </a:txBody>
                  <a:tcPr marL="37755" marR="37755" marT="28316" marB="28316" anchor="ctr">
                    <a:lnL w="6350" cap="flat" cmpd="sng" algn="ctr">
                      <a:solidFill>
                        <a:srgbClr val="E1E1E1"/>
                      </a:solidFill>
                      <a:prstDash val="solid"/>
                      <a:round/>
                      <a:headEnd type="none" w="med" len="med"/>
                      <a:tailEnd type="none" w="med" len="med"/>
                    </a:lnL>
                    <a:lnR w="6350" cap="flat" cmpd="sng" algn="ctr">
                      <a:solidFill>
                        <a:srgbClr val="E1E1E1"/>
                      </a:solidFill>
                      <a:prstDash val="solid"/>
                      <a:round/>
                      <a:headEnd type="none" w="med" len="med"/>
                      <a:tailEnd type="none" w="med" len="med"/>
                    </a:lnR>
                    <a:lnT w="6350" cap="flat" cmpd="sng" algn="ctr">
                      <a:solidFill>
                        <a:srgbClr val="E1E1E1"/>
                      </a:solidFill>
                      <a:prstDash val="solid"/>
                      <a:round/>
                      <a:headEnd type="none" w="med" len="med"/>
                      <a:tailEnd type="none" w="med" len="med"/>
                    </a:lnT>
                    <a:lnB w="6350" cap="flat" cmpd="sng" algn="ctr">
                      <a:solidFill>
                        <a:srgbClr val="E1E1E1"/>
                      </a:solidFill>
                      <a:prstDash val="solid"/>
                      <a:round/>
                      <a:headEnd type="none" w="med" len="med"/>
                      <a:tailEnd type="none" w="med" len="med"/>
                    </a:lnB>
                    <a:solidFill>
                      <a:srgbClr val="FFFFFF"/>
                    </a:solidFill>
                  </a:tcPr>
                </a:tc>
                <a:tc>
                  <a:txBody>
                    <a:bodyPr/>
                    <a:lstStyle/>
                    <a:p>
                      <a:pPr fontAlgn="base">
                        <a:buNone/>
                      </a:pPr>
                      <a:r>
                        <a:rPr lang="en-US" sz="1800" dirty="0">
                          <a:effectLst/>
                          <a:latin typeface="inherit"/>
                        </a:rPr>
                        <a:t>40</a:t>
                      </a:r>
                    </a:p>
                  </a:txBody>
                  <a:tcPr marL="37755" marR="37755" marT="28316" marB="28316" anchor="ctr">
                    <a:lnL w="6350" cap="flat" cmpd="sng" algn="ctr">
                      <a:solidFill>
                        <a:srgbClr val="E1E1E1"/>
                      </a:solidFill>
                      <a:prstDash val="solid"/>
                      <a:round/>
                      <a:headEnd type="none" w="med" len="med"/>
                      <a:tailEnd type="none" w="med" len="med"/>
                    </a:lnL>
                    <a:lnR w="6350" cap="flat" cmpd="sng" algn="ctr">
                      <a:solidFill>
                        <a:srgbClr val="E1E1E1"/>
                      </a:solidFill>
                      <a:prstDash val="solid"/>
                      <a:round/>
                      <a:headEnd type="none" w="med" len="med"/>
                      <a:tailEnd type="none" w="med" len="med"/>
                    </a:lnR>
                    <a:lnT w="6350" cap="flat" cmpd="sng" algn="ctr">
                      <a:solidFill>
                        <a:srgbClr val="E1E1E1"/>
                      </a:solidFill>
                      <a:prstDash val="solid"/>
                      <a:round/>
                      <a:headEnd type="none" w="med" len="med"/>
                      <a:tailEnd type="none" w="med" len="med"/>
                    </a:lnT>
                    <a:lnB w="6350" cap="flat" cmpd="sng" algn="ctr">
                      <a:solidFill>
                        <a:srgbClr val="E1E1E1"/>
                      </a:solidFill>
                      <a:prstDash val="solid"/>
                      <a:round/>
                      <a:headEnd type="none" w="med" len="med"/>
                      <a:tailEnd type="none" w="med" len="med"/>
                    </a:lnB>
                    <a:solidFill>
                      <a:srgbClr val="FFFFFF"/>
                    </a:solidFill>
                  </a:tcPr>
                </a:tc>
                <a:extLst>
                  <a:ext uri="{0D108BD9-81ED-4DB2-BD59-A6C34878D82A}">
                    <a16:rowId xmlns:a16="http://schemas.microsoft.com/office/drawing/2014/main" val="2229529362"/>
                  </a:ext>
                </a:extLst>
              </a:tr>
              <a:tr h="481533">
                <a:tc>
                  <a:txBody>
                    <a:bodyPr/>
                    <a:lstStyle/>
                    <a:p>
                      <a:pPr fontAlgn="base">
                        <a:buNone/>
                      </a:pPr>
                      <a:r>
                        <a:rPr lang="en-US" sz="1800">
                          <a:effectLst/>
                          <a:latin typeface="inherit"/>
                        </a:rPr>
                        <a:t>F64</a:t>
                      </a:r>
                    </a:p>
                  </a:txBody>
                  <a:tcPr marL="37755" marR="37755" marT="28316" marB="28316" anchor="ctr">
                    <a:lnL w="6350" cap="flat" cmpd="sng" algn="ctr">
                      <a:solidFill>
                        <a:srgbClr val="E1E1E1"/>
                      </a:solidFill>
                      <a:prstDash val="solid"/>
                      <a:round/>
                      <a:headEnd type="none" w="med" len="med"/>
                      <a:tailEnd type="none" w="med" len="med"/>
                    </a:lnL>
                    <a:lnR w="6350" cap="flat" cmpd="sng" algn="ctr">
                      <a:solidFill>
                        <a:srgbClr val="E1E1E1"/>
                      </a:solidFill>
                      <a:prstDash val="solid"/>
                      <a:round/>
                      <a:headEnd type="none" w="med" len="med"/>
                      <a:tailEnd type="none" w="med" len="med"/>
                    </a:lnR>
                    <a:lnT w="6350" cap="flat" cmpd="sng" algn="ctr">
                      <a:solidFill>
                        <a:srgbClr val="E1E1E1"/>
                      </a:solidFill>
                      <a:prstDash val="solid"/>
                      <a:round/>
                      <a:headEnd type="none" w="med" len="med"/>
                      <a:tailEnd type="none" w="med" len="med"/>
                    </a:lnT>
                    <a:lnB w="6350" cap="flat" cmpd="sng" algn="ctr">
                      <a:solidFill>
                        <a:srgbClr val="E1E1E1"/>
                      </a:solidFill>
                      <a:prstDash val="solid"/>
                      <a:round/>
                      <a:headEnd type="none" w="med" len="med"/>
                      <a:tailEnd type="none" w="med" len="med"/>
                    </a:lnB>
                    <a:solidFill>
                      <a:srgbClr val="FFFFFF"/>
                    </a:solidFill>
                  </a:tcPr>
                </a:tc>
                <a:tc>
                  <a:txBody>
                    <a:bodyPr/>
                    <a:lstStyle/>
                    <a:p>
                      <a:pPr fontAlgn="base">
                        <a:buNone/>
                      </a:pPr>
                      <a:r>
                        <a:rPr lang="en-US" sz="1800" dirty="0">
                          <a:effectLst/>
                          <a:latin typeface="inherit"/>
                        </a:rPr>
                        <a:t>25</a:t>
                      </a:r>
                    </a:p>
                  </a:txBody>
                  <a:tcPr marL="37755" marR="37755" marT="28316" marB="28316" anchor="ctr">
                    <a:lnL w="6350" cap="flat" cmpd="sng" algn="ctr">
                      <a:solidFill>
                        <a:srgbClr val="E1E1E1"/>
                      </a:solidFill>
                      <a:prstDash val="solid"/>
                      <a:round/>
                      <a:headEnd type="none" w="med" len="med"/>
                      <a:tailEnd type="none" w="med" len="med"/>
                    </a:lnL>
                    <a:lnR w="6350" cap="flat" cmpd="sng" algn="ctr">
                      <a:solidFill>
                        <a:srgbClr val="E1E1E1"/>
                      </a:solidFill>
                      <a:prstDash val="solid"/>
                      <a:round/>
                      <a:headEnd type="none" w="med" len="med"/>
                      <a:tailEnd type="none" w="med" len="med"/>
                    </a:lnR>
                    <a:lnT w="6350" cap="flat" cmpd="sng" algn="ctr">
                      <a:solidFill>
                        <a:srgbClr val="E1E1E1"/>
                      </a:solidFill>
                      <a:prstDash val="solid"/>
                      <a:round/>
                      <a:headEnd type="none" w="med" len="med"/>
                      <a:tailEnd type="none" w="med" len="med"/>
                    </a:lnT>
                    <a:lnB w="6350" cap="flat" cmpd="sng" algn="ctr">
                      <a:solidFill>
                        <a:srgbClr val="E1E1E1"/>
                      </a:solidFill>
                      <a:prstDash val="solid"/>
                      <a:round/>
                      <a:headEnd type="none" w="med" len="med"/>
                      <a:tailEnd type="none" w="med" len="med"/>
                    </a:lnB>
                    <a:solidFill>
                      <a:srgbClr val="FFFFFF"/>
                    </a:solidFill>
                  </a:tcPr>
                </a:tc>
                <a:tc>
                  <a:txBody>
                    <a:bodyPr/>
                    <a:lstStyle/>
                    <a:p>
                      <a:pPr fontAlgn="base">
                        <a:buNone/>
                      </a:pPr>
                      <a:r>
                        <a:rPr lang="en-US" sz="1800" dirty="0">
                          <a:effectLst/>
                          <a:latin typeface="inherit"/>
                        </a:rPr>
                        <a:t>Unlimited</a:t>
                      </a:r>
                    </a:p>
                  </a:txBody>
                  <a:tcPr marL="37755" marR="37755" marT="28316" marB="28316" anchor="ctr">
                    <a:lnL w="6350" cap="flat" cmpd="sng" algn="ctr">
                      <a:solidFill>
                        <a:srgbClr val="E1E1E1"/>
                      </a:solidFill>
                      <a:prstDash val="solid"/>
                      <a:round/>
                      <a:headEnd type="none" w="med" len="med"/>
                      <a:tailEnd type="none" w="med" len="med"/>
                    </a:lnL>
                    <a:lnR w="6350" cap="flat" cmpd="sng" algn="ctr">
                      <a:solidFill>
                        <a:srgbClr val="E1E1E1"/>
                      </a:solidFill>
                      <a:prstDash val="solid"/>
                      <a:round/>
                      <a:headEnd type="none" w="med" len="med"/>
                      <a:tailEnd type="none" w="med" len="med"/>
                    </a:lnR>
                    <a:lnT w="6350" cap="flat" cmpd="sng" algn="ctr">
                      <a:solidFill>
                        <a:srgbClr val="E1E1E1"/>
                      </a:solidFill>
                      <a:prstDash val="solid"/>
                      <a:round/>
                      <a:headEnd type="none" w="med" len="med"/>
                      <a:tailEnd type="none" w="med" len="med"/>
                    </a:lnT>
                    <a:lnB w="6350" cap="flat" cmpd="sng" algn="ctr">
                      <a:solidFill>
                        <a:srgbClr val="E1E1E1"/>
                      </a:solidFill>
                      <a:prstDash val="solid"/>
                      <a:round/>
                      <a:headEnd type="none" w="med" len="med"/>
                      <a:tailEnd type="none" w="med" len="med"/>
                    </a:lnB>
                    <a:solidFill>
                      <a:srgbClr val="FFFFFF"/>
                    </a:solidFill>
                  </a:tcPr>
                </a:tc>
                <a:extLst>
                  <a:ext uri="{0D108BD9-81ED-4DB2-BD59-A6C34878D82A}">
                    <a16:rowId xmlns:a16="http://schemas.microsoft.com/office/drawing/2014/main" val="2134228317"/>
                  </a:ext>
                </a:extLst>
              </a:tr>
              <a:tr h="481533">
                <a:tc>
                  <a:txBody>
                    <a:bodyPr/>
                    <a:lstStyle/>
                    <a:p>
                      <a:pPr fontAlgn="base">
                        <a:buNone/>
                      </a:pPr>
                      <a:r>
                        <a:rPr lang="en-US" sz="1800" dirty="0">
                          <a:effectLst/>
                          <a:latin typeface="inherit"/>
                        </a:rPr>
                        <a:t>F128</a:t>
                      </a:r>
                    </a:p>
                  </a:txBody>
                  <a:tcPr marL="37755" marR="37755" marT="28316" marB="28316" anchor="ctr">
                    <a:lnL w="6350" cap="flat" cmpd="sng" algn="ctr">
                      <a:solidFill>
                        <a:srgbClr val="E1E1E1"/>
                      </a:solidFill>
                      <a:prstDash val="solid"/>
                      <a:round/>
                      <a:headEnd type="none" w="med" len="med"/>
                      <a:tailEnd type="none" w="med" len="med"/>
                    </a:lnL>
                    <a:lnR w="6350" cap="flat" cmpd="sng" algn="ctr">
                      <a:solidFill>
                        <a:srgbClr val="E1E1E1"/>
                      </a:solidFill>
                      <a:prstDash val="solid"/>
                      <a:round/>
                      <a:headEnd type="none" w="med" len="med"/>
                      <a:tailEnd type="none" w="med" len="med"/>
                    </a:lnR>
                    <a:lnT w="6350" cap="flat" cmpd="sng" algn="ctr">
                      <a:solidFill>
                        <a:srgbClr val="E1E1E1"/>
                      </a:solidFill>
                      <a:prstDash val="solid"/>
                      <a:round/>
                      <a:headEnd type="none" w="med" len="med"/>
                      <a:tailEnd type="none" w="med" len="med"/>
                    </a:lnT>
                    <a:lnB w="6350" cap="flat" cmpd="sng" algn="ctr">
                      <a:solidFill>
                        <a:srgbClr val="E1E1E1"/>
                      </a:solidFill>
                      <a:prstDash val="solid"/>
                      <a:round/>
                      <a:headEnd type="none" w="med" len="med"/>
                      <a:tailEnd type="none" w="med" len="med"/>
                    </a:lnB>
                    <a:solidFill>
                      <a:srgbClr val="FFFFFF"/>
                    </a:solidFill>
                  </a:tcPr>
                </a:tc>
                <a:tc>
                  <a:txBody>
                    <a:bodyPr/>
                    <a:lstStyle/>
                    <a:p>
                      <a:pPr fontAlgn="base">
                        <a:buNone/>
                      </a:pPr>
                      <a:r>
                        <a:rPr lang="en-US" sz="1800" dirty="0">
                          <a:effectLst/>
                          <a:latin typeface="inherit"/>
                        </a:rPr>
                        <a:t>50</a:t>
                      </a:r>
                    </a:p>
                  </a:txBody>
                  <a:tcPr marL="37755" marR="37755" marT="28316" marB="28316" anchor="ctr">
                    <a:lnL w="6350" cap="flat" cmpd="sng" algn="ctr">
                      <a:solidFill>
                        <a:srgbClr val="E1E1E1"/>
                      </a:solidFill>
                      <a:prstDash val="solid"/>
                      <a:round/>
                      <a:headEnd type="none" w="med" len="med"/>
                      <a:tailEnd type="none" w="med" len="med"/>
                    </a:lnL>
                    <a:lnR w="6350" cap="flat" cmpd="sng" algn="ctr">
                      <a:solidFill>
                        <a:srgbClr val="E1E1E1"/>
                      </a:solidFill>
                      <a:prstDash val="solid"/>
                      <a:round/>
                      <a:headEnd type="none" w="med" len="med"/>
                      <a:tailEnd type="none" w="med" len="med"/>
                    </a:lnR>
                    <a:lnT w="6350" cap="flat" cmpd="sng" algn="ctr">
                      <a:solidFill>
                        <a:srgbClr val="E1E1E1"/>
                      </a:solidFill>
                      <a:prstDash val="solid"/>
                      <a:round/>
                      <a:headEnd type="none" w="med" len="med"/>
                      <a:tailEnd type="none" w="med" len="med"/>
                    </a:lnT>
                    <a:lnB w="6350" cap="flat" cmpd="sng" algn="ctr">
                      <a:solidFill>
                        <a:srgbClr val="E1E1E1"/>
                      </a:solidFill>
                      <a:prstDash val="solid"/>
                      <a:round/>
                      <a:headEnd type="none" w="med" len="med"/>
                      <a:tailEnd type="none" w="med" len="med"/>
                    </a:lnB>
                    <a:solidFill>
                      <a:srgbClr val="FFFFFF"/>
                    </a:solidFill>
                  </a:tcPr>
                </a:tc>
                <a:tc>
                  <a:txBody>
                    <a:bodyPr/>
                    <a:lstStyle/>
                    <a:p>
                      <a:pPr fontAlgn="base">
                        <a:buNone/>
                      </a:pPr>
                      <a:r>
                        <a:rPr lang="en-US" sz="1800">
                          <a:effectLst/>
                          <a:latin typeface="inherit"/>
                        </a:rPr>
                        <a:t>Unlimited</a:t>
                      </a:r>
                    </a:p>
                  </a:txBody>
                  <a:tcPr marL="37755" marR="37755" marT="28316" marB="28316" anchor="ctr">
                    <a:lnL w="6350" cap="flat" cmpd="sng" algn="ctr">
                      <a:solidFill>
                        <a:srgbClr val="E1E1E1"/>
                      </a:solidFill>
                      <a:prstDash val="solid"/>
                      <a:round/>
                      <a:headEnd type="none" w="med" len="med"/>
                      <a:tailEnd type="none" w="med" len="med"/>
                    </a:lnL>
                    <a:lnR w="6350" cap="flat" cmpd="sng" algn="ctr">
                      <a:solidFill>
                        <a:srgbClr val="E1E1E1"/>
                      </a:solidFill>
                      <a:prstDash val="solid"/>
                      <a:round/>
                      <a:headEnd type="none" w="med" len="med"/>
                      <a:tailEnd type="none" w="med" len="med"/>
                    </a:lnR>
                    <a:lnT w="6350" cap="flat" cmpd="sng" algn="ctr">
                      <a:solidFill>
                        <a:srgbClr val="E1E1E1"/>
                      </a:solidFill>
                      <a:prstDash val="solid"/>
                      <a:round/>
                      <a:headEnd type="none" w="med" len="med"/>
                      <a:tailEnd type="none" w="med" len="med"/>
                    </a:lnT>
                    <a:lnB w="6350" cap="flat" cmpd="sng" algn="ctr">
                      <a:solidFill>
                        <a:srgbClr val="E1E1E1"/>
                      </a:solidFill>
                      <a:prstDash val="solid"/>
                      <a:round/>
                      <a:headEnd type="none" w="med" len="med"/>
                      <a:tailEnd type="none" w="med" len="med"/>
                    </a:lnB>
                    <a:solidFill>
                      <a:srgbClr val="FFFFFF"/>
                    </a:solidFill>
                  </a:tcPr>
                </a:tc>
                <a:extLst>
                  <a:ext uri="{0D108BD9-81ED-4DB2-BD59-A6C34878D82A}">
                    <a16:rowId xmlns:a16="http://schemas.microsoft.com/office/drawing/2014/main" val="3777623401"/>
                  </a:ext>
                </a:extLst>
              </a:tr>
              <a:tr h="481533">
                <a:tc>
                  <a:txBody>
                    <a:bodyPr/>
                    <a:lstStyle/>
                    <a:p>
                      <a:pPr fontAlgn="base">
                        <a:buNone/>
                      </a:pPr>
                      <a:r>
                        <a:rPr lang="en-US" sz="1800">
                          <a:effectLst/>
                          <a:latin typeface="inherit"/>
                        </a:rPr>
                        <a:t>F256</a:t>
                      </a:r>
                    </a:p>
                  </a:txBody>
                  <a:tcPr marL="37755" marR="37755" marT="28316" marB="28316" anchor="ctr">
                    <a:lnL w="6350" cap="flat" cmpd="sng" algn="ctr">
                      <a:solidFill>
                        <a:srgbClr val="E1E1E1"/>
                      </a:solidFill>
                      <a:prstDash val="solid"/>
                      <a:round/>
                      <a:headEnd type="none" w="med" len="med"/>
                      <a:tailEnd type="none" w="med" len="med"/>
                    </a:lnL>
                    <a:lnR w="6350" cap="flat" cmpd="sng" algn="ctr">
                      <a:solidFill>
                        <a:srgbClr val="E1E1E1"/>
                      </a:solidFill>
                      <a:prstDash val="solid"/>
                      <a:round/>
                      <a:headEnd type="none" w="med" len="med"/>
                      <a:tailEnd type="none" w="med" len="med"/>
                    </a:lnR>
                    <a:lnT w="6350" cap="flat" cmpd="sng" algn="ctr">
                      <a:solidFill>
                        <a:srgbClr val="E1E1E1"/>
                      </a:solidFill>
                      <a:prstDash val="solid"/>
                      <a:round/>
                      <a:headEnd type="none" w="med" len="med"/>
                      <a:tailEnd type="none" w="med" len="med"/>
                    </a:lnT>
                    <a:lnB w="6350" cap="flat" cmpd="sng" algn="ctr">
                      <a:solidFill>
                        <a:srgbClr val="E1E1E1"/>
                      </a:solidFill>
                      <a:prstDash val="solid"/>
                      <a:round/>
                      <a:headEnd type="none" w="med" len="med"/>
                      <a:tailEnd type="none" w="med" len="med"/>
                    </a:lnB>
                    <a:solidFill>
                      <a:srgbClr val="FFFFFF"/>
                    </a:solidFill>
                  </a:tcPr>
                </a:tc>
                <a:tc>
                  <a:txBody>
                    <a:bodyPr/>
                    <a:lstStyle/>
                    <a:p>
                      <a:pPr fontAlgn="base">
                        <a:buNone/>
                      </a:pPr>
                      <a:r>
                        <a:rPr lang="en-US" sz="1800">
                          <a:effectLst/>
                          <a:latin typeface="inherit"/>
                        </a:rPr>
                        <a:t>100</a:t>
                      </a:r>
                    </a:p>
                  </a:txBody>
                  <a:tcPr marL="37755" marR="37755" marT="28316" marB="28316" anchor="ctr">
                    <a:lnL w="6350" cap="flat" cmpd="sng" algn="ctr">
                      <a:solidFill>
                        <a:srgbClr val="E1E1E1"/>
                      </a:solidFill>
                      <a:prstDash val="solid"/>
                      <a:round/>
                      <a:headEnd type="none" w="med" len="med"/>
                      <a:tailEnd type="none" w="med" len="med"/>
                    </a:lnL>
                    <a:lnR w="6350" cap="flat" cmpd="sng" algn="ctr">
                      <a:solidFill>
                        <a:srgbClr val="E1E1E1"/>
                      </a:solidFill>
                      <a:prstDash val="solid"/>
                      <a:round/>
                      <a:headEnd type="none" w="med" len="med"/>
                      <a:tailEnd type="none" w="med" len="med"/>
                    </a:lnR>
                    <a:lnT w="6350" cap="flat" cmpd="sng" algn="ctr">
                      <a:solidFill>
                        <a:srgbClr val="E1E1E1"/>
                      </a:solidFill>
                      <a:prstDash val="solid"/>
                      <a:round/>
                      <a:headEnd type="none" w="med" len="med"/>
                      <a:tailEnd type="none" w="med" len="med"/>
                    </a:lnT>
                    <a:lnB w="6350" cap="flat" cmpd="sng" algn="ctr">
                      <a:solidFill>
                        <a:srgbClr val="E1E1E1"/>
                      </a:solidFill>
                      <a:prstDash val="solid"/>
                      <a:round/>
                      <a:headEnd type="none" w="med" len="med"/>
                      <a:tailEnd type="none" w="med" len="med"/>
                    </a:lnB>
                    <a:solidFill>
                      <a:srgbClr val="FFFFFF"/>
                    </a:solidFill>
                  </a:tcPr>
                </a:tc>
                <a:tc>
                  <a:txBody>
                    <a:bodyPr/>
                    <a:lstStyle/>
                    <a:p>
                      <a:pPr fontAlgn="base">
                        <a:buNone/>
                      </a:pPr>
                      <a:r>
                        <a:rPr lang="en-US" sz="1800" dirty="0">
                          <a:effectLst/>
                          <a:latin typeface="inherit"/>
                        </a:rPr>
                        <a:t>Unlimited</a:t>
                      </a:r>
                    </a:p>
                  </a:txBody>
                  <a:tcPr marL="37755" marR="37755" marT="28316" marB="28316" anchor="ctr">
                    <a:lnL w="6350" cap="flat" cmpd="sng" algn="ctr">
                      <a:solidFill>
                        <a:srgbClr val="E1E1E1"/>
                      </a:solidFill>
                      <a:prstDash val="solid"/>
                      <a:round/>
                      <a:headEnd type="none" w="med" len="med"/>
                      <a:tailEnd type="none" w="med" len="med"/>
                    </a:lnL>
                    <a:lnR w="6350" cap="flat" cmpd="sng" algn="ctr">
                      <a:solidFill>
                        <a:srgbClr val="E1E1E1"/>
                      </a:solidFill>
                      <a:prstDash val="solid"/>
                      <a:round/>
                      <a:headEnd type="none" w="med" len="med"/>
                      <a:tailEnd type="none" w="med" len="med"/>
                    </a:lnR>
                    <a:lnT w="6350" cap="flat" cmpd="sng" algn="ctr">
                      <a:solidFill>
                        <a:srgbClr val="E1E1E1"/>
                      </a:solidFill>
                      <a:prstDash val="solid"/>
                      <a:round/>
                      <a:headEnd type="none" w="med" len="med"/>
                      <a:tailEnd type="none" w="med" len="med"/>
                    </a:lnT>
                    <a:lnB w="6350" cap="flat" cmpd="sng" algn="ctr">
                      <a:solidFill>
                        <a:srgbClr val="E1E1E1"/>
                      </a:solidFill>
                      <a:prstDash val="solid"/>
                      <a:round/>
                      <a:headEnd type="none" w="med" len="med"/>
                      <a:tailEnd type="none" w="med" len="med"/>
                    </a:lnB>
                    <a:solidFill>
                      <a:srgbClr val="FFFFFF"/>
                    </a:solidFill>
                  </a:tcPr>
                </a:tc>
                <a:extLst>
                  <a:ext uri="{0D108BD9-81ED-4DB2-BD59-A6C34878D82A}">
                    <a16:rowId xmlns:a16="http://schemas.microsoft.com/office/drawing/2014/main" val="50722683"/>
                  </a:ext>
                </a:extLst>
              </a:tr>
              <a:tr h="481533">
                <a:tc>
                  <a:txBody>
                    <a:bodyPr/>
                    <a:lstStyle/>
                    <a:p>
                      <a:pPr fontAlgn="base">
                        <a:buNone/>
                      </a:pPr>
                      <a:r>
                        <a:rPr lang="en-US" sz="1800">
                          <a:effectLst/>
                          <a:latin typeface="inherit"/>
                        </a:rPr>
                        <a:t>F512</a:t>
                      </a:r>
                    </a:p>
                  </a:txBody>
                  <a:tcPr marL="37755" marR="37755" marT="28316" marB="28316" anchor="ctr">
                    <a:lnL w="6350" cap="flat" cmpd="sng" algn="ctr">
                      <a:solidFill>
                        <a:srgbClr val="E1E1E1"/>
                      </a:solidFill>
                      <a:prstDash val="solid"/>
                      <a:round/>
                      <a:headEnd type="none" w="med" len="med"/>
                      <a:tailEnd type="none" w="med" len="med"/>
                    </a:lnL>
                    <a:lnR w="6350" cap="flat" cmpd="sng" algn="ctr">
                      <a:solidFill>
                        <a:srgbClr val="E1E1E1"/>
                      </a:solidFill>
                      <a:prstDash val="solid"/>
                      <a:round/>
                      <a:headEnd type="none" w="med" len="med"/>
                      <a:tailEnd type="none" w="med" len="med"/>
                    </a:lnR>
                    <a:lnT w="6350" cap="flat" cmpd="sng" algn="ctr">
                      <a:solidFill>
                        <a:srgbClr val="E1E1E1"/>
                      </a:solidFill>
                      <a:prstDash val="solid"/>
                      <a:round/>
                      <a:headEnd type="none" w="med" len="med"/>
                      <a:tailEnd type="none" w="med" len="med"/>
                    </a:lnT>
                    <a:lnB w="6350" cap="flat" cmpd="sng" algn="ctr">
                      <a:solidFill>
                        <a:srgbClr val="E1E1E1"/>
                      </a:solidFill>
                      <a:prstDash val="solid"/>
                      <a:round/>
                      <a:headEnd type="none" w="med" len="med"/>
                      <a:tailEnd type="none" w="med" len="med"/>
                    </a:lnB>
                    <a:solidFill>
                      <a:srgbClr val="FFFFFF"/>
                    </a:solidFill>
                  </a:tcPr>
                </a:tc>
                <a:tc>
                  <a:txBody>
                    <a:bodyPr/>
                    <a:lstStyle/>
                    <a:p>
                      <a:pPr fontAlgn="base">
                        <a:buNone/>
                      </a:pPr>
                      <a:r>
                        <a:rPr lang="en-US" sz="1800">
                          <a:effectLst/>
                          <a:latin typeface="inherit"/>
                        </a:rPr>
                        <a:t>200</a:t>
                      </a:r>
                    </a:p>
                  </a:txBody>
                  <a:tcPr marL="37755" marR="37755" marT="28316" marB="28316" anchor="ctr">
                    <a:lnL w="6350" cap="flat" cmpd="sng" algn="ctr">
                      <a:solidFill>
                        <a:srgbClr val="E1E1E1"/>
                      </a:solidFill>
                      <a:prstDash val="solid"/>
                      <a:round/>
                      <a:headEnd type="none" w="med" len="med"/>
                      <a:tailEnd type="none" w="med" len="med"/>
                    </a:lnL>
                    <a:lnR w="6350" cap="flat" cmpd="sng" algn="ctr">
                      <a:solidFill>
                        <a:srgbClr val="E1E1E1"/>
                      </a:solidFill>
                      <a:prstDash val="solid"/>
                      <a:round/>
                      <a:headEnd type="none" w="med" len="med"/>
                      <a:tailEnd type="none" w="med" len="med"/>
                    </a:lnR>
                    <a:lnT w="6350" cap="flat" cmpd="sng" algn="ctr">
                      <a:solidFill>
                        <a:srgbClr val="E1E1E1"/>
                      </a:solidFill>
                      <a:prstDash val="solid"/>
                      <a:round/>
                      <a:headEnd type="none" w="med" len="med"/>
                      <a:tailEnd type="none" w="med" len="med"/>
                    </a:lnT>
                    <a:lnB w="6350" cap="flat" cmpd="sng" algn="ctr">
                      <a:solidFill>
                        <a:srgbClr val="E1E1E1"/>
                      </a:solidFill>
                      <a:prstDash val="solid"/>
                      <a:round/>
                      <a:headEnd type="none" w="med" len="med"/>
                      <a:tailEnd type="none" w="med" len="med"/>
                    </a:lnB>
                    <a:solidFill>
                      <a:srgbClr val="FFFFFF"/>
                    </a:solidFill>
                  </a:tcPr>
                </a:tc>
                <a:tc>
                  <a:txBody>
                    <a:bodyPr/>
                    <a:lstStyle/>
                    <a:p>
                      <a:pPr fontAlgn="base">
                        <a:buNone/>
                      </a:pPr>
                      <a:r>
                        <a:rPr lang="en-US" sz="1800">
                          <a:effectLst/>
                          <a:latin typeface="inherit"/>
                        </a:rPr>
                        <a:t>Unlimited</a:t>
                      </a:r>
                    </a:p>
                  </a:txBody>
                  <a:tcPr marL="37755" marR="37755" marT="28316" marB="28316" anchor="ctr">
                    <a:lnL w="6350" cap="flat" cmpd="sng" algn="ctr">
                      <a:solidFill>
                        <a:srgbClr val="E1E1E1"/>
                      </a:solidFill>
                      <a:prstDash val="solid"/>
                      <a:round/>
                      <a:headEnd type="none" w="med" len="med"/>
                      <a:tailEnd type="none" w="med" len="med"/>
                    </a:lnL>
                    <a:lnR w="6350" cap="flat" cmpd="sng" algn="ctr">
                      <a:solidFill>
                        <a:srgbClr val="E1E1E1"/>
                      </a:solidFill>
                      <a:prstDash val="solid"/>
                      <a:round/>
                      <a:headEnd type="none" w="med" len="med"/>
                      <a:tailEnd type="none" w="med" len="med"/>
                    </a:lnR>
                    <a:lnT w="6350" cap="flat" cmpd="sng" algn="ctr">
                      <a:solidFill>
                        <a:srgbClr val="E1E1E1"/>
                      </a:solidFill>
                      <a:prstDash val="solid"/>
                      <a:round/>
                      <a:headEnd type="none" w="med" len="med"/>
                      <a:tailEnd type="none" w="med" len="med"/>
                    </a:lnT>
                    <a:lnB w="6350" cap="flat" cmpd="sng" algn="ctr">
                      <a:solidFill>
                        <a:srgbClr val="E1E1E1"/>
                      </a:solidFill>
                      <a:prstDash val="solid"/>
                      <a:round/>
                      <a:headEnd type="none" w="med" len="med"/>
                      <a:tailEnd type="none" w="med" len="med"/>
                    </a:lnB>
                    <a:solidFill>
                      <a:srgbClr val="FFFFFF"/>
                    </a:solidFill>
                  </a:tcPr>
                </a:tc>
                <a:extLst>
                  <a:ext uri="{0D108BD9-81ED-4DB2-BD59-A6C34878D82A}">
                    <a16:rowId xmlns:a16="http://schemas.microsoft.com/office/drawing/2014/main" val="959499910"/>
                  </a:ext>
                </a:extLst>
              </a:tr>
              <a:tr h="481533">
                <a:tc>
                  <a:txBody>
                    <a:bodyPr/>
                    <a:lstStyle/>
                    <a:p>
                      <a:pPr fontAlgn="base">
                        <a:buNone/>
                      </a:pPr>
                      <a:r>
                        <a:rPr lang="en-US" sz="1800">
                          <a:effectLst/>
                          <a:latin typeface="inherit"/>
                        </a:rPr>
                        <a:t>F1024</a:t>
                      </a:r>
                    </a:p>
                  </a:txBody>
                  <a:tcPr marL="37755" marR="37755" marT="28316" marB="28316" anchor="ctr">
                    <a:lnL w="6350" cap="flat" cmpd="sng" algn="ctr">
                      <a:solidFill>
                        <a:srgbClr val="E1E1E1"/>
                      </a:solidFill>
                      <a:prstDash val="solid"/>
                      <a:round/>
                      <a:headEnd type="none" w="med" len="med"/>
                      <a:tailEnd type="none" w="med" len="med"/>
                    </a:lnL>
                    <a:lnR w="6350" cap="flat" cmpd="sng" algn="ctr">
                      <a:solidFill>
                        <a:srgbClr val="E1E1E1"/>
                      </a:solidFill>
                      <a:prstDash val="solid"/>
                      <a:round/>
                      <a:headEnd type="none" w="med" len="med"/>
                      <a:tailEnd type="none" w="med" len="med"/>
                    </a:lnR>
                    <a:lnT w="6350" cap="flat" cmpd="sng" algn="ctr">
                      <a:solidFill>
                        <a:srgbClr val="E1E1E1"/>
                      </a:solidFill>
                      <a:prstDash val="solid"/>
                      <a:round/>
                      <a:headEnd type="none" w="med" len="med"/>
                      <a:tailEnd type="none" w="med" len="med"/>
                    </a:lnT>
                    <a:lnB w="6350" cap="flat" cmpd="sng" algn="ctr">
                      <a:solidFill>
                        <a:srgbClr val="E1E1E1"/>
                      </a:solidFill>
                      <a:prstDash val="solid"/>
                      <a:round/>
                      <a:headEnd type="none" w="med" len="med"/>
                      <a:tailEnd type="none" w="med" len="med"/>
                    </a:lnB>
                    <a:solidFill>
                      <a:srgbClr val="FFFFFF"/>
                    </a:solidFill>
                  </a:tcPr>
                </a:tc>
                <a:tc>
                  <a:txBody>
                    <a:bodyPr/>
                    <a:lstStyle/>
                    <a:p>
                      <a:pPr fontAlgn="base">
                        <a:buNone/>
                      </a:pPr>
                      <a:r>
                        <a:rPr lang="en-US" sz="1800">
                          <a:effectLst/>
                          <a:latin typeface="inherit"/>
                        </a:rPr>
                        <a:t>400</a:t>
                      </a:r>
                    </a:p>
                  </a:txBody>
                  <a:tcPr marL="37755" marR="37755" marT="28316" marB="28316" anchor="ctr">
                    <a:lnL w="6350" cap="flat" cmpd="sng" algn="ctr">
                      <a:solidFill>
                        <a:srgbClr val="E1E1E1"/>
                      </a:solidFill>
                      <a:prstDash val="solid"/>
                      <a:round/>
                      <a:headEnd type="none" w="med" len="med"/>
                      <a:tailEnd type="none" w="med" len="med"/>
                    </a:lnL>
                    <a:lnR w="6350" cap="flat" cmpd="sng" algn="ctr">
                      <a:solidFill>
                        <a:srgbClr val="E1E1E1"/>
                      </a:solidFill>
                      <a:prstDash val="solid"/>
                      <a:round/>
                      <a:headEnd type="none" w="med" len="med"/>
                      <a:tailEnd type="none" w="med" len="med"/>
                    </a:lnR>
                    <a:lnT w="6350" cap="flat" cmpd="sng" algn="ctr">
                      <a:solidFill>
                        <a:srgbClr val="E1E1E1"/>
                      </a:solidFill>
                      <a:prstDash val="solid"/>
                      <a:round/>
                      <a:headEnd type="none" w="med" len="med"/>
                      <a:tailEnd type="none" w="med" len="med"/>
                    </a:lnT>
                    <a:lnB w="6350" cap="flat" cmpd="sng" algn="ctr">
                      <a:solidFill>
                        <a:srgbClr val="E1E1E1"/>
                      </a:solidFill>
                      <a:prstDash val="solid"/>
                      <a:round/>
                      <a:headEnd type="none" w="med" len="med"/>
                      <a:tailEnd type="none" w="med" len="med"/>
                    </a:lnB>
                    <a:solidFill>
                      <a:srgbClr val="FFFFFF"/>
                    </a:solidFill>
                  </a:tcPr>
                </a:tc>
                <a:tc>
                  <a:txBody>
                    <a:bodyPr/>
                    <a:lstStyle/>
                    <a:p>
                      <a:pPr fontAlgn="base">
                        <a:buNone/>
                      </a:pPr>
                      <a:r>
                        <a:rPr lang="en-US" sz="1800" dirty="0">
                          <a:effectLst/>
                          <a:latin typeface="inherit"/>
                        </a:rPr>
                        <a:t>Unlimited</a:t>
                      </a:r>
                    </a:p>
                  </a:txBody>
                  <a:tcPr marL="37755" marR="37755" marT="28316" marB="28316" anchor="ctr">
                    <a:lnL w="6350" cap="flat" cmpd="sng" algn="ctr">
                      <a:solidFill>
                        <a:srgbClr val="E1E1E1"/>
                      </a:solidFill>
                      <a:prstDash val="solid"/>
                      <a:round/>
                      <a:headEnd type="none" w="med" len="med"/>
                      <a:tailEnd type="none" w="med" len="med"/>
                    </a:lnL>
                    <a:lnR w="6350" cap="flat" cmpd="sng" algn="ctr">
                      <a:solidFill>
                        <a:srgbClr val="E1E1E1"/>
                      </a:solidFill>
                      <a:prstDash val="solid"/>
                      <a:round/>
                      <a:headEnd type="none" w="med" len="med"/>
                      <a:tailEnd type="none" w="med" len="med"/>
                    </a:lnR>
                    <a:lnT w="6350" cap="flat" cmpd="sng" algn="ctr">
                      <a:solidFill>
                        <a:srgbClr val="E1E1E1"/>
                      </a:solidFill>
                      <a:prstDash val="solid"/>
                      <a:round/>
                      <a:headEnd type="none" w="med" len="med"/>
                      <a:tailEnd type="none" w="med" len="med"/>
                    </a:lnT>
                    <a:lnB w="6350" cap="flat" cmpd="sng" algn="ctr">
                      <a:solidFill>
                        <a:srgbClr val="E1E1E1"/>
                      </a:solidFill>
                      <a:prstDash val="solid"/>
                      <a:round/>
                      <a:headEnd type="none" w="med" len="med"/>
                      <a:tailEnd type="none" w="med" len="med"/>
                    </a:lnB>
                    <a:solidFill>
                      <a:srgbClr val="FFFFFF"/>
                    </a:solidFill>
                  </a:tcPr>
                </a:tc>
                <a:extLst>
                  <a:ext uri="{0D108BD9-81ED-4DB2-BD59-A6C34878D82A}">
                    <a16:rowId xmlns:a16="http://schemas.microsoft.com/office/drawing/2014/main" val="1068253398"/>
                  </a:ext>
                </a:extLst>
              </a:tr>
              <a:tr h="481533">
                <a:tc>
                  <a:txBody>
                    <a:bodyPr/>
                    <a:lstStyle/>
                    <a:p>
                      <a:pPr fontAlgn="base">
                        <a:buNone/>
                      </a:pPr>
                      <a:r>
                        <a:rPr lang="en-US" sz="1800">
                          <a:effectLst/>
                          <a:latin typeface="inherit"/>
                        </a:rPr>
                        <a:t>F2048</a:t>
                      </a:r>
                    </a:p>
                  </a:txBody>
                  <a:tcPr marL="37755" marR="37755" marT="28316" marB="28316" anchor="ctr">
                    <a:lnL w="6350" cap="flat" cmpd="sng" algn="ctr">
                      <a:solidFill>
                        <a:srgbClr val="E1E1E1"/>
                      </a:solidFill>
                      <a:prstDash val="solid"/>
                      <a:round/>
                      <a:headEnd type="none" w="med" len="med"/>
                      <a:tailEnd type="none" w="med" len="med"/>
                    </a:lnL>
                    <a:lnR w="6350" cap="flat" cmpd="sng" algn="ctr">
                      <a:solidFill>
                        <a:srgbClr val="E1E1E1"/>
                      </a:solidFill>
                      <a:prstDash val="solid"/>
                      <a:round/>
                      <a:headEnd type="none" w="med" len="med"/>
                      <a:tailEnd type="none" w="med" len="med"/>
                    </a:lnR>
                    <a:lnT w="6350" cap="flat" cmpd="sng" algn="ctr">
                      <a:solidFill>
                        <a:srgbClr val="E1E1E1"/>
                      </a:solidFill>
                      <a:prstDash val="solid"/>
                      <a:round/>
                      <a:headEnd type="none" w="med" len="med"/>
                      <a:tailEnd type="none" w="med" len="med"/>
                    </a:lnT>
                    <a:lnB w="6350" cap="flat" cmpd="sng" algn="ctr">
                      <a:solidFill>
                        <a:srgbClr val="E1E1E1"/>
                      </a:solidFill>
                      <a:prstDash val="solid"/>
                      <a:round/>
                      <a:headEnd type="none" w="med" len="med"/>
                      <a:tailEnd type="none" w="med" len="med"/>
                    </a:lnB>
                    <a:solidFill>
                      <a:srgbClr val="FFFFFF"/>
                    </a:solidFill>
                  </a:tcPr>
                </a:tc>
                <a:tc>
                  <a:txBody>
                    <a:bodyPr/>
                    <a:lstStyle/>
                    <a:p>
                      <a:pPr fontAlgn="base">
                        <a:buNone/>
                      </a:pPr>
                      <a:r>
                        <a:rPr lang="en-US" sz="1800">
                          <a:effectLst/>
                          <a:latin typeface="inherit"/>
                        </a:rPr>
                        <a:t>400</a:t>
                      </a:r>
                    </a:p>
                  </a:txBody>
                  <a:tcPr marL="37755" marR="37755" marT="28316" marB="28316" anchor="ctr">
                    <a:lnL w="6350" cap="flat" cmpd="sng" algn="ctr">
                      <a:solidFill>
                        <a:srgbClr val="E1E1E1"/>
                      </a:solidFill>
                      <a:prstDash val="solid"/>
                      <a:round/>
                      <a:headEnd type="none" w="med" len="med"/>
                      <a:tailEnd type="none" w="med" len="med"/>
                    </a:lnL>
                    <a:lnR w="6350" cap="flat" cmpd="sng" algn="ctr">
                      <a:solidFill>
                        <a:srgbClr val="E1E1E1"/>
                      </a:solidFill>
                      <a:prstDash val="solid"/>
                      <a:round/>
                      <a:headEnd type="none" w="med" len="med"/>
                      <a:tailEnd type="none" w="med" len="med"/>
                    </a:lnR>
                    <a:lnT w="6350" cap="flat" cmpd="sng" algn="ctr">
                      <a:solidFill>
                        <a:srgbClr val="E1E1E1"/>
                      </a:solidFill>
                      <a:prstDash val="solid"/>
                      <a:round/>
                      <a:headEnd type="none" w="med" len="med"/>
                      <a:tailEnd type="none" w="med" len="med"/>
                    </a:lnT>
                    <a:lnB w="6350" cap="flat" cmpd="sng" algn="ctr">
                      <a:solidFill>
                        <a:srgbClr val="E1E1E1"/>
                      </a:solidFill>
                      <a:prstDash val="solid"/>
                      <a:round/>
                      <a:headEnd type="none" w="med" len="med"/>
                      <a:tailEnd type="none" w="med" len="med"/>
                    </a:lnB>
                    <a:solidFill>
                      <a:srgbClr val="FFFFFF"/>
                    </a:solidFill>
                  </a:tcPr>
                </a:tc>
                <a:tc>
                  <a:txBody>
                    <a:bodyPr/>
                    <a:lstStyle/>
                    <a:p>
                      <a:pPr fontAlgn="base">
                        <a:buNone/>
                      </a:pPr>
                      <a:r>
                        <a:rPr lang="en-US" sz="1800" dirty="0">
                          <a:effectLst/>
                          <a:latin typeface="inherit"/>
                        </a:rPr>
                        <a:t>Unlimited</a:t>
                      </a:r>
                    </a:p>
                  </a:txBody>
                  <a:tcPr marL="37755" marR="37755" marT="28316" marB="28316" anchor="ctr">
                    <a:lnL w="6350" cap="flat" cmpd="sng" algn="ctr">
                      <a:solidFill>
                        <a:srgbClr val="E1E1E1"/>
                      </a:solidFill>
                      <a:prstDash val="solid"/>
                      <a:round/>
                      <a:headEnd type="none" w="med" len="med"/>
                      <a:tailEnd type="none" w="med" len="med"/>
                    </a:lnL>
                    <a:lnR w="6350" cap="flat" cmpd="sng" algn="ctr">
                      <a:solidFill>
                        <a:srgbClr val="E1E1E1"/>
                      </a:solidFill>
                      <a:prstDash val="solid"/>
                      <a:round/>
                      <a:headEnd type="none" w="med" len="med"/>
                      <a:tailEnd type="none" w="med" len="med"/>
                    </a:lnR>
                    <a:lnT w="6350" cap="flat" cmpd="sng" algn="ctr">
                      <a:solidFill>
                        <a:srgbClr val="E1E1E1"/>
                      </a:solidFill>
                      <a:prstDash val="solid"/>
                      <a:round/>
                      <a:headEnd type="none" w="med" len="med"/>
                      <a:tailEnd type="none" w="med" len="med"/>
                    </a:lnT>
                    <a:lnB w="6350" cap="flat" cmpd="sng" algn="ctr">
                      <a:solidFill>
                        <a:srgbClr val="E1E1E1"/>
                      </a:solidFill>
                      <a:prstDash val="solid"/>
                      <a:round/>
                      <a:headEnd type="none" w="med" len="med"/>
                      <a:tailEnd type="none" w="med" len="med"/>
                    </a:lnB>
                    <a:solidFill>
                      <a:srgbClr val="FFFFFF"/>
                    </a:solidFill>
                  </a:tcPr>
                </a:tc>
                <a:extLst>
                  <a:ext uri="{0D108BD9-81ED-4DB2-BD59-A6C34878D82A}">
                    <a16:rowId xmlns:a16="http://schemas.microsoft.com/office/drawing/2014/main" val="2565984246"/>
                  </a:ext>
                </a:extLst>
              </a:tr>
            </a:tbl>
          </a:graphicData>
        </a:graphic>
      </p:graphicFrame>
    </p:spTree>
    <p:extLst>
      <p:ext uri="{BB962C8B-B14F-4D97-AF65-F5344CB8AC3E}">
        <p14:creationId xmlns:p14="http://schemas.microsoft.com/office/powerpoint/2010/main" val="3323451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B8B688-08F6-01A9-AFFE-5B1B5B345B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BDDE8C-241A-B227-16E9-5AB0D78FD68A}"/>
              </a:ext>
            </a:extLst>
          </p:cNvPr>
          <p:cNvSpPr>
            <a:spLocks noGrp="1"/>
          </p:cNvSpPr>
          <p:nvPr>
            <p:ph type="title"/>
          </p:nvPr>
        </p:nvSpPr>
        <p:spPr/>
        <p:txBody>
          <a:bodyPr/>
          <a:lstStyle/>
          <a:p>
            <a:r>
              <a:rPr lang="en-US" dirty="0">
                <a:latin typeface="+mj-lt"/>
              </a:rPr>
              <a:t> Introducing Direct Lake</a:t>
            </a:r>
          </a:p>
        </p:txBody>
      </p:sp>
      <p:sp>
        <p:nvSpPr>
          <p:cNvPr id="4" name="Slide Number Placeholder 3">
            <a:extLst>
              <a:ext uri="{FF2B5EF4-FFF2-40B4-BE49-F238E27FC236}">
                <a16:creationId xmlns:a16="http://schemas.microsoft.com/office/drawing/2014/main" id="{58E2AEA3-D943-4F05-E92C-F8373C69156A}"/>
              </a:ext>
            </a:extLst>
          </p:cNvPr>
          <p:cNvSpPr>
            <a:spLocks noGrp="1"/>
          </p:cNvSpPr>
          <p:nvPr>
            <p:ph type="sldNum" sz="quarter" idx="10"/>
          </p:nvPr>
        </p:nvSpPr>
        <p:spPr/>
        <p:txBody>
          <a:bodyPr/>
          <a:lstStyle/>
          <a:p>
            <a:fld id="{A3287E18-BE3A-4EBF-9680-4BAABA87F37F}" type="slidenum">
              <a:rPr lang="en-US" smtClean="0"/>
              <a:pPr/>
              <a:t>7</a:t>
            </a:fld>
            <a:endParaRPr lang="en-US"/>
          </a:p>
        </p:txBody>
      </p:sp>
      <p:pic>
        <p:nvPicPr>
          <p:cNvPr id="5" name="Picture 4">
            <a:extLst>
              <a:ext uri="{FF2B5EF4-FFF2-40B4-BE49-F238E27FC236}">
                <a16:creationId xmlns:a16="http://schemas.microsoft.com/office/drawing/2014/main" id="{983F3FC5-08A9-0DA5-1563-C43AA51E264E}"/>
              </a:ext>
            </a:extLst>
          </p:cNvPr>
          <p:cNvPicPr>
            <a:picLocks noChangeAspect="1"/>
          </p:cNvPicPr>
          <p:nvPr/>
        </p:nvPicPr>
        <p:blipFill>
          <a:blip r:embed="rId2"/>
          <a:stretch>
            <a:fillRect/>
          </a:stretch>
        </p:blipFill>
        <p:spPr>
          <a:xfrm>
            <a:off x="769409" y="895564"/>
            <a:ext cx="5119996" cy="5962435"/>
          </a:xfrm>
          <a:prstGeom prst="rect">
            <a:avLst/>
          </a:prstGeom>
        </p:spPr>
      </p:pic>
      <p:sp>
        <p:nvSpPr>
          <p:cNvPr id="6" name="Text Placeholder 2">
            <a:extLst>
              <a:ext uri="{FF2B5EF4-FFF2-40B4-BE49-F238E27FC236}">
                <a16:creationId xmlns:a16="http://schemas.microsoft.com/office/drawing/2014/main" id="{BDCBC1C2-C790-45F2-F1C8-70EC079B58CF}"/>
              </a:ext>
            </a:extLst>
          </p:cNvPr>
          <p:cNvSpPr>
            <a:spLocks noGrp="1"/>
          </p:cNvSpPr>
          <p:nvPr>
            <p:ph idx="1"/>
          </p:nvPr>
        </p:nvSpPr>
        <p:spPr>
          <a:xfrm>
            <a:off x="6242670" y="895564"/>
            <a:ext cx="5850785" cy="3504555"/>
          </a:xfrm>
        </p:spPr>
        <p:txBody>
          <a:bodyPr>
            <a:normAutofit lnSpcReduction="10000"/>
          </a:bodyPr>
          <a:lstStyle/>
          <a:p>
            <a:pPr marL="342900" indent="-342900">
              <a:buFont typeface="Arial" panose="020B0604020202020204" pitchFamily="34" charset="0"/>
              <a:buChar char="•"/>
            </a:pPr>
            <a:r>
              <a:rPr lang="en-US" dirty="0"/>
              <a:t>Fabric feature (Fabric capacity required)</a:t>
            </a:r>
          </a:p>
          <a:p>
            <a:pPr marL="342900" indent="-342900">
              <a:buFont typeface="Arial" panose="020B0604020202020204" pitchFamily="34" charset="0"/>
              <a:buChar char="•"/>
            </a:pPr>
            <a:r>
              <a:rPr lang="en-US" dirty="0"/>
              <a:t>Requires Delta tables</a:t>
            </a:r>
          </a:p>
          <a:p>
            <a:pPr marL="685800" lvl="1">
              <a:buFont typeface="Arial" panose="020B0604020202020204" pitchFamily="34" charset="0"/>
              <a:buChar char="•"/>
            </a:pPr>
            <a:r>
              <a:rPr lang="en-US" sz="2000" dirty="0"/>
              <a:t>Fabric Lakehouse</a:t>
            </a:r>
          </a:p>
          <a:p>
            <a:pPr marL="685800" lvl="1">
              <a:buFont typeface="Arial" panose="020B0604020202020204" pitchFamily="34" charset="0"/>
              <a:buChar char="•"/>
            </a:pPr>
            <a:r>
              <a:rPr lang="en-US" sz="2000" dirty="0"/>
              <a:t>Fabric Warehouse</a:t>
            </a:r>
          </a:p>
          <a:p>
            <a:pPr marL="685800" lvl="1">
              <a:buFont typeface="Arial" panose="020B0604020202020204" pitchFamily="34" charset="0"/>
              <a:buChar char="•"/>
            </a:pPr>
            <a:r>
              <a:rPr lang="en-US" sz="2000" dirty="0"/>
              <a:t>Shortcuts to delta tables (ADLS, Databricks)</a:t>
            </a:r>
          </a:p>
          <a:p>
            <a:pPr marL="342900" indent="-342900">
              <a:buFont typeface="Arial" panose="020B0604020202020204" pitchFamily="34" charset="0"/>
              <a:buChar char="•"/>
            </a:pPr>
            <a:r>
              <a:rPr lang="en-US" dirty="0"/>
              <a:t>Columns are paged in and out</a:t>
            </a:r>
          </a:p>
          <a:p>
            <a:pPr marL="342900" indent="-342900">
              <a:buFont typeface="Arial" panose="020B0604020202020204" pitchFamily="34" charset="0"/>
              <a:buChar char="•"/>
            </a:pPr>
            <a:r>
              <a:rPr lang="en-US" b="1" dirty="0"/>
              <a:t>No refresh required!</a:t>
            </a:r>
          </a:p>
          <a:p>
            <a:pPr marL="342900" indent="-342900">
              <a:buFont typeface="Arial" panose="020B0604020202020204" pitchFamily="34" charset="0"/>
              <a:buChar char="•"/>
            </a:pPr>
            <a:r>
              <a:rPr lang="en-US" dirty="0"/>
              <a:t>Possibility to develop with production-size loads</a:t>
            </a:r>
          </a:p>
          <a:p>
            <a:pPr marL="342900">
              <a:buFont typeface="Arial" panose="020B0604020202020204" pitchFamily="34" charset="0"/>
              <a:buChar char="•"/>
            </a:pPr>
            <a:endParaRPr lang="en-US" dirty="0"/>
          </a:p>
        </p:txBody>
      </p:sp>
      <p:sp>
        <p:nvSpPr>
          <p:cNvPr id="7" name="Text Placeholder 2">
            <a:extLst>
              <a:ext uri="{FF2B5EF4-FFF2-40B4-BE49-F238E27FC236}">
                <a16:creationId xmlns:a16="http://schemas.microsoft.com/office/drawing/2014/main" id="{A64A0A70-7A7E-2889-363E-34A94C3E0827}"/>
              </a:ext>
            </a:extLst>
          </p:cNvPr>
          <p:cNvSpPr txBox="1">
            <a:spLocks/>
          </p:cNvSpPr>
          <p:nvPr/>
        </p:nvSpPr>
        <p:spPr bwMode="auto">
          <a:xfrm>
            <a:off x="6242669" y="4833257"/>
            <a:ext cx="5850785" cy="1971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lgn="l" rtl="0" eaLnBrk="0" fontAlgn="base" hangingPunct="0">
              <a:spcBef>
                <a:spcPct val="20000"/>
              </a:spcBef>
              <a:spcAft>
                <a:spcPct val="0"/>
              </a:spcAft>
              <a:buClr>
                <a:schemeClr val="accent3"/>
              </a:buClr>
              <a:buFont typeface="Arial"/>
              <a:buNone/>
              <a:defRPr sz="2400" kern="1200">
                <a:solidFill>
                  <a:srgbClr val="595959"/>
                </a:solidFill>
                <a:latin typeface="+mj-lt"/>
                <a:ea typeface="Segoe"/>
                <a:cs typeface="Segoe"/>
              </a:defRPr>
            </a:lvl1pPr>
            <a:lvl2pPr marL="342900" indent="-342900" algn="l" rtl="0" eaLnBrk="0" fontAlgn="base" hangingPunct="0">
              <a:spcBef>
                <a:spcPct val="20000"/>
              </a:spcBef>
              <a:spcAft>
                <a:spcPct val="0"/>
              </a:spcAft>
              <a:buClr>
                <a:schemeClr val="accent3"/>
              </a:buClr>
              <a:buFont typeface="Arial"/>
              <a:buChar char="•"/>
              <a:defRPr lang="en-US" sz="2400" kern="1200">
                <a:solidFill>
                  <a:srgbClr val="595959"/>
                </a:solidFill>
                <a:latin typeface="+mj-lt"/>
                <a:ea typeface="Segoe"/>
                <a:cs typeface="Segoe"/>
              </a:defRPr>
            </a:lvl2pPr>
            <a:lvl3pPr marL="638175" indent="-342900" algn="l" rtl="0" eaLnBrk="0" fontAlgn="base" hangingPunct="0">
              <a:spcBef>
                <a:spcPct val="20000"/>
              </a:spcBef>
              <a:spcAft>
                <a:spcPct val="0"/>
              </a:spcAft>
              <a:buClr>
                <a:schemeClr val="accent3"/>
              </a:buClr>
              <a:buFont typeface="Arial"/>
              <a:buChar char="•"/>
              <a:defRPr lang="en-US" sz="2000" kern="1200">
                <a:solidFill>
                  <a:srgbClr val="595959"/>
                </a:solidFill>
                <a:latin typeface="+mj-lt"/>
                <a:ea typeface="Segoe"/>
                <a:cs typeface="Segoe"/>
              </a:defRPr>
            </a:lvl3pPr>
            <a:lvl4pPr marL="922338" indent="-342900" algn="l" rtl="0" eaLnBrk="0" fontAlgn="base" hangingPunct="0">
              <a:spcBef>
                <a:spcPct val="20000"/>
              </a:spcBef>
              <a:spcAft>
                <a:spcPct val="0"/>
              </a:spcAft>
              <a:buClr>
                <a:schemeClr val="accent3"/>
              </a:buClr>
              <a:buFont typeface="Arial"/>
              <a:buChar char="•"/>
              <a:defRPr lang="en-US" sz="1600" kern="1200">
                <a:solidFill>
                  <a:srgbClr val="595959"/>
                </a:solidFill>
                <a:latin typeface="+mj-lt"/>
                <a:ea typeface="Segoe"/>
                <a:cs typeface="Segoe"/>
              </a:defRPr>
            </a:lvl4pPr>
            <a:lvl5pPr marL="1189038" indent="-342900" algn="l" rtl="0" eaLnBrk="0" fontAlgn="base" hangingPunct="0">
              <a:spcBef>
                <a:spcPct val="20000"/>
              </a:spcBef>
              <a:spcAft>
                <a:spcPct val="0"/>
              </a:spcAft>
              <a:buClr>
                <a:schemeClr val="accent3"/>
              </a:buClr>
              <a:buFont typeface="Arial"/>
              <a:buChar char="•"/>
              <a:defRPr lang="en-US" sz="1600" kern="1200">
                <a:solidFill>
                  <a:srgbClr val="595959"/>
                </a:solidFill>
                <a:latin typeface="+mj-lt"/>
                <a:ea typeface="Segoe"/>
                <a:cs typeface="Segoe"/>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en-US" dirty="0"/>
              <a:t>Two </a:t>
            </a:r>
            <a:r>
              <a:rPr lang="en-US" dirty="0">
                <a:hlinkClick r:id="rId3"/>
              </a:rPr>
              <a:t>connectivity options</a:t>
            </a:r>
            <a:r>
              <a:rPr lang="en-US" dirty="0"/>
              <a:t> to Delta Tables:</a:t>
            </a:r>
          </a:p>
          <a:p>
            <a:pPr marL="685800" lvl="1">
              <a:buFont typeface="Arial" panose="020B0604020202020204" pitchFamily="34" charset="0"/>
              <a:buChar char="•"/>
            </a:pPr>
            <a:r>
              <a:rPr lang="en-US" sz="2200" b="1" dirty="0"/>
              <a:t>(Recommended) Direct Lake on </a:t>
            </a:r>
            <a:r>
              <a:rPr lang="en-US" sz="2200" b="1" dirty="0" err="1"/>
              <a:t>OneLake</a:t>
            </a:r>
            <a:endParaRPr lang="en-US" sz="2200" b="1" dirty="0"/>
          </a:p>
          <a:p>
            <a:pPr marL="685800" lvl="1">
              <a:buFont typeface="Arial" panose="020B0604020202020204" pitchFamily="34" charset="0"/>
              <a:buChar char="•"/>
            </a:pPr>
            <a:r>
              <a:rPr lang="en-US" sz="2200" dirty="0"/>
              <a:t>(Deprecated) Direct Lake on SQL Endpoint</a:t>
            </a:r>
          </a:p>
          <a:p>
            <a:pPr marL="342900">
              <a:buFont typeface="Arial" panose="020B0604020202020204" pitchFamily="34" charset="0"/>
              <a:buChar char="•"/>
            </a:pPr>
            <a:endParaRPr lang="en-US" dirty="0"/>
          </a:p>
        </p:txBody>
      </p:sp>
    </p:spTree>
    <p:extLst>
      <p:ext uri="{BB962C8B-B14F-4D97-AF65-F5344CB8AC3E}">
        <p14:creationId xmlns:p14="http://schemas.microsoft.com/office/powerpoint/2010/main" val="2594090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3E22-7B92-8291-94F9-E96D123409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5E9924-3D18-5F39-2677-6691D50B7BDF}"/>
              </a:ext>
            </a:extLst>
          </p:cNvPr>
          <p:cNvSpPr>
            <a:spLocks noGrp="1"/>
          </p:cNvSpPr>
          <p:nvPr>
            <p:ph type="title"/>
          </p:nvPr>
        </p:nvSpPr>
        <p:spPr/>
        <p:txBody>
          <a:bodyPr/>
          <a:lstStyle/>
          <a:p>
            <a:r>
              <a:rPr lang="en-US" dirty="0">
                <a:latin typeface="+mj-lt"/>
              </a:rPr>
              <a:t>Architecture</a:t>
            </a:r>
          </a:p>
        </p:txBody>
      </p:sp>
      <p:sp>
        <p:nvSpPr>
          <p:cNvPr id="4" name="Slide Number Placeholder 3">
            <a:extLst>
              <a:ext uri="{FF2B5EF4-FFF2-40B4-BE49-F238E27FC236}">
                <a16:creationId xmlns:a16="http://schemas.microsoft.com/office/drawing/2014/main" id="{EFFC0854-3642-81B5-8419-02B8ED076109}"/>
              </a:ext>
            </a:extLst>
          </p:cNvPr>
          <p:cNvSpPr>
            <a:spLocks noGrp="1"/>
          </p:cNvSpPr>
          <p:nvPr>
            <p:ph type="sldNum" sz="quarter" idx="10"/>
          </p:nvPr>
        </p:nvSpPr>
        <p:spPr/>
        <p:txBody>
          <a:bodyPr/>
          <a:lstStyle/>
          <a:p>
            <a:fld id="{A3287E18-BE3A-4EBF-9680-4BAABA87F37F}" type="slidenum">
              <a:rPr lang="en-US" smtClean="0"/>
              <a:pPr/>
              <a:t>8</a:t>
            </a:fld>
            <a:endParaRPr lang="en-US"/>
          </a:p>
        </p:txBody>
      </p:sp>
      <p:pic>
        <p:nvPicPr>
          <p:cNvPr id="2050" name="Picture 2">
            <a:extLst>
              <a:ext uri="{FF2B5EF4-FFF2-40B4-BE49-F238E27FC236}">
                <a16:creationId xmlns:a16="http://schemas.microsoft.com/office/drawing/2014/main" id="{15793AA9-AD1C-6E74-E975-D6C0C642C5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232" y="984250"/>
            <a:ext cx="9976057" cy="5799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9226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D0510C-54AA-2215-D189-247FC63AE5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DDB883-356C-C8BC-5E85-82E525CB718A}"/>
              </a:ext>
            </a:extLst>
          </p:cNvPr>
          <p:cNvSpPr>
            <a:spLocks noGrp="1"/>
          </p:cNvSpPr>
          <p:nvPr>
            <p:ph type="title"/>
          </p:nvPr>
        </p:nvSpPr>
        <p:spPr/>
        <p:txBody>
          <a:bodyPr/>
          <a:lstStyle/>
          <a:p>
            <a:r>
              <a:rPr lang="en-US" dirty="0">
                <a:latin typeface="+mj-lt"/>
              </a:rPr>
              <a:t>Direct Lake Limitations</a:t>
            </a:r>
          </a:p>
        </p:txBody>
      </p:sp>
      <p:sp>
        <p:nvSpPr>
          <p:cNvPr id="4" name="Slide Number Placeholder 3">
            <a:extLst>
              <a:ext uri="{FF2B5EF4-FFF2-40B4-BE49-F238E27FC236}">
                <a16:creationId xmlns:a16="http://schemas.microsoft.com/office/drawing/2014/main" id="{445600F3-33A1-934E-8751-E794AA900B52}"/>
              </a:ext>
            </a:extLst>
          </p:cNvPr>
          <p:cNvSpPr>
            <a:spLocks noGrp="1"/>
          </p:cNvSpPr>
          <p:nvPr>
            <p:ph type="sldNum" sz="quarter" idx="10"/>
          </p:nvPr>
        </p:nvSpPr>
        <p:spPr/>
        <p:txBody>
          <a:bodyPr/>
          <a:lstStyle/>
          <a:p>
            <a:fld id="{A3287E18-BE3A-4EBF-9680-4BAABA87F37F}" type="slidenum">
              <a:rPr lang="en-US" smtClean="0"/>
              <a:pPr/>
              <a:t>9</a:t>
            </a:fld>
            <a:endParaRPr lang="en-US"/>
          </a:p>
        </p:txBody>
      </p:sp>
      <p:sp>
        <p:nvSpPr>
          <p:cNvPr id="6" name="Text Placeholder 2">
            <a:extLst>
              <a:ext uri="{FF2B5EF4-FFF2-40B4-BE49-F238E27FC236}">
                <a16:creationId xmlns:a16="http://schemas.microsoft.com/office/drawing/2014/main" id="{EC5CC80A-CB71-B257-D4FC-C0F0682ABAA1}"/>
              </a:ext>
            </a:extLst>
          </p:cNvPr>
          <p:cNvSpPr>
            <a:spLocks noGrp="1"/>
          </p:cNvSpPr>
          <p:nvPr>
            <p:ph idx="1"/>
          </p:nvPr>
        </p:nvSpPr>
        <p:spPr>
          <a:xfrm>
            <a:off x="639233" y="984250"/>
            <a:ext cx="11467973" cy="4798882"/>
          </a:xfrm>
        </p:spPr>
        <p:txBody>
          <a:bodyPr>
            <a:normAutofit/>
          </a:bodyPr>
          <a:lstStyle/>
          <a:p>
            <a:pPr marL="342900" indent="-342900">
              <a:buFont typeface="Arial" panose="020B0604020202020204" pitchFamily="34" charset="0"/>
              <a:buChar char="•"/>
            </a:pPr>
            <a:r>
              <a:rPr lang="en-US" dirty="0"/>
              <a:t>No Power Query</a:t>
            </a:r>
          </a:p>
          <a:p>
            <a:pPr marL="342900" indent="-342900">
              <a:buFont typeface="Arial" panose="020B0604020202020204" pitchFamily="34" charset="0"/>
              <a:buChar char="•"/>
            </a:pPr>
            <a:r>
              <a:rPr lang="en-US" dirty="0"/>
              <a:t>No views (except Lakehouse materialized views)</a:t>
            </a:r>
          </a:p>
          <a:p>
            <a:pPr marL="342900" indent="-342900">
              <a:buFont typeface="Arial" panose="020B0604020202020204" pitchFamily="34" charset="0"/>
              <a:buChar char="•"/>
            </a:pPr>
            <a:r>
              <a:rPr lang="en-US" dirty="0"/>
              <a:t>Can’t map two model tables to same Delta table (role-playing dimensions) Workaround: clone Delta table</a:t>
            </a:r>
          </a:p>
          <a:p>
            <a:pPr marL="342900" indent="-342900">
              <a:buFont typeface="Arial" panose="020B0604020202020204" pitchFamily="34" charset="0"/>
              <a:buChar char="•"/>
            </a:pPr>
            <a:r>
              <a:rPr lang="en-US" dirty="0"/>
              <a:t>Can’t use dummy tables for measures</a:t>
            </a:r>
            <a:br>
              <a:rPr lang="en-US" dirty="0"/>
            </a:br>
            <a:r>
              <a:rPr lang="en-US" dirty="0"/>
              <a:t>Workaround: create dummy Delta tables</a:t>
            </a:r>
          </a:p>
          <a:p>
            <a:pPr marL="342900" indent="-342900">
              <a:buFont typeface="Arial" panose="020B0604020202020204" pitchFamily="34" charset="0"/>
              <a:buChar char="•"/>
            </a:pPr>
            <a:r>
              <a:rPr lang="en-US" dirty="0"/>
              <a:t>No calculated tables and columns</a:t>
            </a:r>
          </a:p>
          <a:p>
            <a:pPr marL="342900" indent="-342900">
              <a:buFont typeface="Arial" panose="020B0604020202020204" pitchFamily="34" charset="0"/>
              <a:buChar char="•"/>
            </a:pPr>
            <a:r>
              <a:rPr lang="en-US" dirty="0"/>
              <a:t>Dates must be within 1899-12-30T00:00:00 and 9999-12-31T23:59:59</a:t>
            </a:r>
            <a:br>
              <a:rPr lang="en-US" dirty="0"/>
            </a:br>
            <a:r>
              <a:rPr lang="en-US" dirty="0"/>
              <a:t>(otherwise, runtime error)</a:t>
            </a:r>
          </a:p>
          <a:p>
            <a:pPr marL="342900" indent="-342900">
              <a:buFont typeface="Arial" panose="020B0604020202020204" pitchFamily="34" charset="0"/>
              <a:buChar char="•"/>
            </a:pPr>
            <a:r>
              <a:rPr lang="en-US" dirty="0"/>
              <a:t>Schema changes require explicit refresh</a:t>
            </a:r>
          </a:p>
          <a:p>
            <a:pPr marL="342900">
              <a:buFont typeface="Arial" panose="020B0604020202020204" pitchFamily="34" charset="0"/>
              <a:buChar char="•"/>
            </a:pPr>
            <a:endParaRPr lang="en-US" dirty="0"/>
          </a:p>
        </p:txBody>
      </p:sp>
      <p:sp>
        <p:nvSpPr>
          <p:cNvPr id="3" name="Rectangle: Rounded Corners 2">
            <a:extLst>
              <a:ext uri="{FF2B5EF4-FFF2-40B4-BE49-F238E27FC236}">
                <a16:creationId xmlns:a16="http://schemas.microsoft.com/office/drawing/2014/main" id="{F0071DA9-8E95-09E4-0DB4-0BFAB82BB49E}"/>
              </a:ext>
            </a:extLst>
          </p:cNvPr>
          <p:cNvSpPr/>
          <p:nvPr/>
        </p:nvSpPr>
        <p:spPr>
          <a:xfrm>
            <a:off x="206847" y="5936161"/>
            <a:ext cx="11405186" cy="685800"/>
          </a:xfrm>
          <a:prstGeom prst="round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Arial Narrow" panose="020B0606020202030204" pitchFamily="34" charset="0"/>
              </a:rPr>
              <a:t>Direct Lake is picky! Even a single unresolved source column reference (a field mapped to wrong column in Delta table) will invalidate the entire model.</a:t>
            </a:r>
          </a:p>
        </p:txBody>
      </p:sp>
    </p:spTree>
    <p:extLst>
      <p:ext uri="{BB962C8B-B14F-4D97-AF65-F5344CB8AC3E}">
        <p14:creationId xmlns:p14="http://schemas.microsoft.com/office/powerpoint/2010/main" val="835645742"/>
      </p:ext>
    </p:extLst>
  </p:cSld>
  <p:clrMapOvr>
    <a:masterClrMapping/>
  </p:clrMapOvr>
</p:sld>
</file>

<file path=ppt/theme/theme1.xml><?xml version="1.0" encoding="utf-8"?>
<a:theme xmlns:a="http://schemas.openxmlformats.org/drawingml/2006/main" name="PASS 2011_SpeakerTemplateDark">
  <a:themeElements>
    <a:clrScheme name="Custom 1">
      <a:dk1>
        <a:sysClr val="windowText" lastClr="000000"/>
      </a:dk1>
      <a:lt1>
        <a:sysClr val="window" lastClr="FFFFFF"/>
      </a:lt1>
      <a:dk2>
        <a:srgbClr val="164781"/>
      </a:dk2>
      <a:lt2>
        <a:srgbClr val="5486B8"/>
      </a:lt2>
      <a:accent1>
        <a:srgbClr val="A2C0D2"/>
      </a:accent1>
      <a:accent2>
        <a:srgbClr val="99D7CF"/>
      </a:accent2>
      <a:accent3>
        <a:srgbClr val="499211"/>
      </a:accent3>
      <a:accent4>
        <a:srgbClr val="90C618"/>
      </a:accent4>
      <a:accent5>
        <a:srgbClr val="5FA57A"/>
      </a:accent5>
      <a:accent6>
        <a:srgbClr val="D1040D"/>
      </a:accent6>
      <a:hlink>
        <a:srgbClr val="5486B8"/>
      </a:hlink>
      <a:folHlink>
        <a:srgbClr val="90C618"/>
      </a:folHlink>
    </a:clrScheme>
    <a:fontScheme name="Custom 1">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40680</TotalTime>
  <Words>1451</Words>
  <Application>Microsoft Office PowerPoint</Application>
  <PresentationFormat>Widescreen</PresentationFormat>
  <Paragraphs>194</Paragraphs>
  <Slides>20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Arial Narrow</vt:lpstr>
      <vt:lpstr>Calibri</vt:lpstr>
      <vt:lpstr>Courier New</vt:lpstr>
      <vt:lpstr>inherit</vt:lpstr>
      <vt:lpstr>Segoe</vt:lpstr>
      <vt:lpstr>Segoe UI</vt:lpstr>
      <vt:lpstr>Segoe UI Light</vt:lpstr>
      <vt:lpstr>PASS 2011_SpeakerTemplateDark</vt:lpstr>
      <vt:lpstr>Migrating Semantic Models to Fabric Direct Lake</vt:lpstr>
      <vt:lpstr>Agenda</vt:lpstr>
      <vt:lpstr>About Teo Lachev</vt:lpstr>
      <vt:lpstr>Understanding Fabric Direct Lake   </vt:lpstr>
      <vt:lpstr>Client Challenge</vt:lpstr>
      <vt:lpstr>Fabric Capacity Limits</vt:lpstr>
      <vt:lpstr> Introducing Direct Lake</vt:lpstr>
      <vt:lpstr>Architecture</vt:lpstr>
      <vt:lpstr>Direct Lake Limitations</vt:lpstr>
      <vt:lpstr>Migrating to Direct Lake   </vt:lpstr>
      <vt:lpstr>Semantic Model Migration Steps</vt:lpstr>
      <vt:lpstr>Migrate Direct Lake Semantic Model Demo   </vt:lpstr>
      <vt:lpstr>Replicating Data Testing Fabric Google BigQuery Mirroring</vt:lpstr>
      <vt:lpstr>Replicating Data Using Fabric Copy Job</vt:lpstr>
      <vt:lpstr>Migrating Semantic Model Converting from Import to Direct Lake</vt:lpstr>
      <vt:lpstr>Rebinding Tables and Columns Project-specific step after eliminating Power Query</vt:lpstr>
      <vt:lpstr>Resolving Mapping Errors Project-specific complication because of rebinding</vt:lpstr>
      <vt:lpstr>Rebinding Reports</vt:lpstr>
      <vt:lpstr>Evaluating Resource Utilization</vt:lpstr>
      <vt:lpstr>Summary</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raquel</dc:creator>
  <cp:lastModifiedBy>Teo Lachev</cp:lastModifiedBy>
  <cp:revision>738</cp:revision>
  <dcterms:created xsi:type="dcterms:W3CDTF">2011-05-03T05:22:43Z</dcterms:created>
  <dcterms:modified xsi:type="dcterms:W3CDTF">2025-11-28T21:35:28Z</dcterms:modified>
</cp:coreProperties>
</file>